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48" r:id="rId5"/>
    <p:sldMasterId id="2147483675" r:id="rId6"/>
  </p:sldMasterIdLst>
  <p:notesMasterIdLst>
    <p:notesMasterId r:id="rId15"/>
  </p:notesMasterIdLst>
  <p:handoutMasterIdLst>
    <p:handoutMasterId r:id="rId16"/>
  </p:handoutMasterIdLst>
  <p:sldIdLst>
    <p:sldId id="256" r:id="rId7"/>
    <p:sldId id="281" r:id="rId8"/>
    <p:sldId id="280" r:id="rId9"/>
    <p:sldId id="282" r:id="rId10"/>
    <p:sldId id="283" r:id="rId11"/>
    <p:sldId id="284" r:id="rId12"/>
    <p:sldId id="285" r:id="rId13"/>
    <p:sldId id="286" r:id="rId14"/>
  </p:sldIdLst>
  <p:sldSz cx="12192000" cy="6858000"/>
  <p:notesSz cx="6858000" cy="9144000"/>
  <p:embeddedFontLst>
    <p:embeddedFont>
      <p:font typeface="Calibri" panose="020F0502020204030204" pitchFamily="34" charset="0"/>
      <p:regular r:id="rId17"/>
      <p:bold r:id="rId18"/>
      <p:italic r:id="rId19"/>
      <p:boldItalic r:id="rId20"/>
    </p:embeddedFont>
    <p:embeddedFont>
      <p:font typeface="Equinor" panose="020B0604020202020204" charset="0"/>
      <p:regular r:id="rId21"/>
      <p:bold r:id="rId22"/>
      <p:italic r:id="rId23"/>
      <p:boldItalic r:id="rId24"/>
    </p:embeddedFont>
    <p:embeddedFont>
      <p:font typeface="Equinor Light" panose="020B0604020202020204" charset="0"/>
      <p:regular r:id="rId25"/>
      <p:italic r:id="rId26"/>
    </p:embeddedFont>
    <p:embeddedFont>
      <p:font typeface="Equinor Medium" panose="020B0604020202020204" charset="0"/>
      <p:regular r:id="rId27"/>
      <p:italic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33"/>
    <a:srgbClr val="FF1243"/>
    <a:srgbClr val="007079"/>
    <a:srgbClr val="F2FCF5"/>
    <a:srgbClr val="E6FAEC"/>
    <a:srgbClr val="B2D4D7"/>
    <a:srgbClr val="7FB7BC"/>
    <a:srgbClr val="4C9BA1"/>
    <a:srgbClr val="EAF4F9"/>
    <a:srgbClr val="D5EAF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0389B1-38B6-4693-B177-2B62384ADBE1}" v="4" dt="2021-01-26T08:05:28.2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436" autoAdjust="0"/>
    <p:restoredTop sz="97440" autoAdjust="0"/>
  </p:normalViewPr>
  <p:slideViewPr>
    <p:cSldViewPr snapToGrid="0">
      <p:cViewPr varScale="1">
        <p:scale>
          <a:sx n="162" d="100"/>
          <a:sy n="162" d="100"/>
        </p:scale>
        <p:origin x="690" y="168"/>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customXml" Target="../customXml/item3.xml"/><Relationship Id="rId21" Type="http://schemas.openxmlformats.org/officeDocument/2006/relationships/font" Target="fonts/font5.fntdata"/><Relationship Id="rId34" Type="http://schemas.microsoft.com/office/2015/10/relationships/revisionInfo" Target="revisionInfo.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font" Target="fonts/font1.fntdata"/><Relationship Id="rId25" Type="http://schemas.openxmlformats.org/officeDocument/2006/relationships/font" Target="fonts/font9.fntdata"/><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24" Type="http://schemas.openxmlformats.org/officeDocument/2006/relationships/font" Target="fonts/font8.fntdata"/><Relationship Id="rId32"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4.xml"/><Relationship Id="rId19" Type="http://schemas.openxmlformats.org/officeDocument/2006/relationships/font" Target="fonts/font3.fntdata"/><Relationship Id="rId31"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rlend Fjøsna" userId="255749848e850109" providerId="LiveId" clId="{A30389B1-38B6-4693-B177-2B62384ADBE1}"/>
    <pc:docChg chg="modSld">
      <pc:chgData name="Erlend Fjøsna" userId="255749848e850109" providerId="LiveId" clId="{A30389B1-38B6-4693-B177-2B62384ADBE1}" dt="2021-02-01T14:19:09.369" v="59" actId="207"/>
      <pc:docMkLst>
        <pc:docMk/>
      </pc:docMkLst>
      <pc:sldChg chg="addSp modSp mod">
        <pc:chgData name="Erlend Fjøsna" userId="255749848e850109" providerId="LiveId" clId="{A30389B1-38B6-4693-B177-2B62384ADBE1}" dt="2021-01-26T07:59:28.398" v="12" actId="1037"/>
        <pc:sldMkLst>
          <pc:docMk/>
          <pc:sldMk cId="2066376571" sldId="281"/>
        </pc:sldMkLst>
        <pc:picChg chg="add mod">
          <ac:chgData name="Erlend Fjøsna" userId="255749848e850109" providerId="LiveId" clId="{A30389B1-38B6-4693-B177-2B62384ADBE1}" dt="2021-01-26T07:59:28.398" v="12" actId="1037"/>
          <ac:picMkLst>
            <pc:docMk/>
            <pc:sldMk cId="2066376571" sldId="281"/>
            <ac:picMk id="7" creationId="{2F0D7E5E-4903-4C47-94B2-6EF95F8F6AD4}"/>
          </ac:picMkLst>
        </pc:picChg>
      </pc:sldChg>
      <pc:sldChg chg="addSp modSp mod">
        <pc:chgData name="Erlend Fjøsna" userId="255749848e850109" providerId="LiveId" clId="{A30389B1-38B6-4693-B177-2B62384ADBE1}" dt="2021-01-26T07:59:55" v="21" actId="1038"/>
        <pc:sldMkLst>
          <pc:docMk/>
          <pc:sldMk cId="466297603" sldId="283"/>
        </pc:sldMkLst>
        <pc:picChg chg="add mod">
          <ac:chgData name="Erlend Fjøsna" userId="255749848e850109" providerId="LiveId" clId="{A30389B1-38B6-4693-B177-2B62384ADBE1}" dt="2021-01-26T07:59:55" v="21" actId="1038"/>
          <ac:picMkLst>
            <pc:docMk/>
            <pc:sldMk cId="466297603" sldId="283"/>
            <ac:picMk id="13" creationId="{E24D5BF0-4D07-4452-A3EC-532151AA9D67}"/>
          </ac:picMkLst>
        </pc:picChg>
      </pc:sldChg>
      <pc:sldChg chg="addSp modSp mod">
        <pc:chgData name="Erlend Fjøsna" userId="255749848e850109" providerId="LiveId" clId="{A30389B1-38B6-4693-B177-2B62384ADBE1}" dt="2021-02-01T14:19:09.369" v="59" actId="207"/>
        <pc:sldMkLst>
          <pc:docMk/>
          <pc:sldMk cId="1020940645" sldId="285"/>
        </pc:sldMkLst>
        <pc:spChg chg="add mod">
          <ac:chgData name="Erlend Fjøsna" userId="255749848e850109" providerId="LiveId" clId="{A30389B1-38B6-4693-B177-2B62384ADBE1}" dt="2021-01-26T08:05:17.098" v="56" actId="1076"/>
          <ac:spMkLst>
            <pc:docMk/>
            <pc:sldMk cId="1020940645" sldId="285"/>
            <ac:spMk id="3" creationId="{7808AB31-F025-4D5C-B76B-F4F90943EEAE}"/>
          </ac:spMkLst>
        </pc:spChg>
        <pc:spChg chg="mod">
          <ac:chgData name="Erlend Fjøsna" userId="255749848e850109" providerId="LiveId" clId="{A30389B1-38B6-4693-B177-2B62384ADBE1}" dt="2021-01-26T08:01:12.032" v="28" actId="1076"/>
          <ac:spMkLst>
            <pc:docMk/>
            <pc:sldMk cId="1020940645" sldId="285"/>
            <ac:spMk id="5" creationId="{B9DD40A2-4ABA-459B-942B-17185F22D014}"/>
          </ac:spMkLst>
        </pc:spChg>
        <pc:spChg chg="add mod">
          <ac:chgData name="Erlend Fjøsna" userId="255749848e850109" providerId="LiveId" clId="{A30389B1-38B6-4693-B177-2B62384ADBE1}" dt="2021-01-26T08:02:16.298" v="40" actId="1076"/>
          <ac:spMkLst>
            <pc:docMk/>
            <pc:sldMk cId="1020940645" sldId="285"/>
            <ac:spMk id="7" creationId="{55DD5C8E-D67F-422A-B9D1-E6BA57DA9F09}"/>
          </ac:spMkLst>
        </pc:spChg>
        <pc:spChg chg="add mod">
          <ac:chgData name="Erlend Fjøsna" userId="255749848e850109" providerId="LiveId" clId="{A30389B1-38B6-4693-B177-2B62384ADBE1}" dt="2021-02-01T14:19:09.369" v="59" actId="207"/>
          <ac:spMkLst>
            <pc:docMk/>
            <pc:sldMk cId="1020940645" sldId="285"/>
            <ac:spMk id="8" creationId="{AF0D6003-B85F-4DA2-A05F-718B9D91C48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3EC84AE-7282-4695-8716-C7A09A106EB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BA54720E-115C-42D4-A6F4-FA2F6CC0A06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CEA88EB-8FDD-45EC-96FC-94A1AF99DAFF}" type="datetimeFigureOut">
              <a:rPr lang="en-GB" smtClean="0"/>
              <a:t>01/02/2021</a:t>
            </a:fld>
            <a:endParaRPr lang="en-GB"/>
          </a:p>
        </p:txBody>
      </p:sp>
      <p:sp>
        <p:nvSpPr>
          <p:cNvPr id="4" name="Footer Placeholder 3">
            <a:extLst>
              <a:ext uri="{FF2B5EF4-FFF2-40B4-BE49-F238E27FC236}">
                <a16:creationId xmlns:a16="http://schemas.microsoft.com/office/drawing/2014/main" id="{4CECD3B8-7ADF-49DE-84B0-42BA73A8C7F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31A57CE3-8B90-4654-A56B-20F3524C0E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B76F21D-FBDA-415F-AD90-9EF411C40755}" type="slidenum">
              <a:rPr lang="en-GB" smtClean="0"/>
              <a:t>‹#›</a:t>
            </a:fld>
            <a:endParaRPr lang="en-GB"/>
          </a:p>
        </p:txBody>
      </p:sp>
    </p:spTree>
    <p:extLst>
      <p:ext uri="{BB962C8B-B14F-4D97-AF65-F5344CB8AC3E}">
        <p14:creationId xmlns:p14="http://schemas.microsoft.com/office/powerpoint/2010/main" val="3242756534"/>
      </p:ext>
    </p:extLst>
  </p:cSld>
  <p:clrMap bg1="lt1" tx1="dk1" bg2="lt2" tx2="dk2" accent1="accent1" accent2="accent2" accent3="accent3" accent4="accent4" accent5="accent5" accent6="accent6" hlink="hlink" folHlink="folHlink"/>
</p:handoutMaster>
</file>

<file path=ppt/media/image1.png>
</file>

<file path=ppt/media/image11.png>
</file>

<file path=ppt/media/image13.png>
</file>

<file path=ppt/media/image14.png>
</file>

<file path=ppt/media/image15.png>
</file>

<file path=ppt/media/image16.png>
</file>

<file path=ppt/media/image2.svg>
</file>

<file path=ppt/media/image3.png>
</file>

<file path=ppt/media/image4.svg>
</file>

<file path=ppt/media/image5.png>
</file>

<file path=ppt/media/image6.sv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35AAD9-D119-47C5-9471-94F136996FDC}" type="datetimeFigureOut">
              <a:rPr lang="en-GB" smtClean="0"/>
              <a:t>01/02/2021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C46255-B0A8-41CF-A15B-EB86725FC229}" type="slidenum">
              <a:rPr lang="en-GB" smtClean="0"/>
              <a:t>‹#›</a:t>
            </a:fld>
            <a:endParaRPr lang="en-GB"/>
          </a:p>
        </p:txBody>
      </p:sp>
    </p:spTree>
    <p:extLst>
      <p:ext uri="{BB962C8B-B14F-4D97-AF65-F5344CB8AC3E}">
        <p14:creationId xmlns:p14="http://schemas.microsoft.com/office/powerpoint/2010/main" val="9002976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Ongoing initiative and task in the READI-JIP project.</a:t>
            </a:r>
          </a:p>
          <a:p>
            <a:endParaRPr lang="en-US"/>
          </a:p>
          <a:p>
            <a:endParaRPr lang="en-US"/>
          </a:p>
          <a:p>
            <a:pPr marL="171450" indent="-171450">
              <a:buFontTx/>
              <a:buChar char="-"/>
            </a:pPr>
            <a:r>
              <a:rPr lang="en-US"/>
              <a:t>Discovered a more generic way/method to build a information model of a plant through FSBs and streams.</a:t>
            </a:r>
          </a:p>
          <a:p>
            <a:pPr marL="171450" indent="-171450">
              <a:buFontTx/>
              <a:buChar char="-"/>
            </a:pPr>
            <a:endParaRPr lang="en-US"/>
          </a:p>
          <a:p>
            <a:pPr marL="171450" indent="-171450">
              <a:buFontTx/>
              <a:buChar char="-"/>
            </a:pPr>
            <a:endParaRPr lang="en-US"/>
          </a:p>
        </p:txBody>
      </p:sp>
      <p:sp>
        <p:nvSpPr>
          <p:cNvPr id="4" name="Slide Number Placeholder 3"/>
          <p:cNvSpPr>
            <a:spLocks noGrp="1"/>
          </p:cNvSpPr>
          <p:nvPr>
            <p:ph type="sldNum" sz="quarter" idx="5"/>
          </p:nvPr>
        </p:nvSpPr>
        <p:spPr/>
        <p:txBody>
          <a:bodyPr/>
          <a:lstStyle/>
          <a:p>
            <a:fld id="{73C46255-B0A8-41CF-A15B-EB86725FC229}" type="slidenum">
              <a:rPr lang="en-GB" smtClean="0"/>
              <a:t>1</a:t>
            </a:fld>
            <a:endParaRPr lang="en-GB"/>
          </a:p>
        </p:txBody>
      </p:sp>
    </p:spTree>
    <p:extLst>
      <p:ext uri="{BB962C8B-B14F-4D97-AF65-F5344CB8AC3E}">
        <p14:creationId xmlns:p14="http://schemas.microsoft.com/office/powerpoint/2010/main" val="2943899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a:t>We are using the language of IEC 81346 to connect aspects</a:t>
            </a:r>
          </a:p>
          <a:p>
            <a:pPr marL="171450" indent="-171450">
              <a:buFontTx/>
              <a:buChar char="-"/>
            </a:pPr>
            <a:endParaRPr lang="en-US"/>
          </a:p>
          <a:p>
            <a:pPr marL="171450" indent="-171450">
              <a:buFontTx/>
              <a:buChar char="-"/>
            </a:pPr>
            <a:r>
              <a:rPr lang="en-US"/>
              <a:t>One way of breaking down the facility/plant is to go along with how the engineering process is performed: from early-phase to detail engineering.</a:t>
            </a:r>
          </a:p>
          <a:p>
            <a:pPr marL="171450" indent="-171450">
              <a:buFontTx/>
              <a:buChar char="-"/>
            </a:pPr>
            <a:r>
              <a:rPr lang="en-US"/>
              <a:t>Begin with the functional aspect. That’s where the focus is now</a:t>
            </a:r>
          </a:p>
          <a:p>
            <a:pPr marL="171450" indent="-171450">
              <a:buFontTx/>
              <a:buChar char="-"/>
            </a:pPr>
            <a:endParaRPr lang="en-US"/>
          </a:p>
          <a:p>
            <a:pPr marL="171450" indent="-171450">
              <a:buFontTx/>
              <a:buChar char="-"/>
            </a:pPr>
            <a:r>
              <a:rPr lang="en-US"/>
              <a:t>Start with Process Block Diagrams –&gt; Flow diagrams –&gt; Schematics –&gt; P&amp;IDs</a:t>
            </a:r>
          </a:p>
          <a:p>
            <a:pPr marL="171450" indent="-171450">
              <a:buFontTx/>
              <a:buChar char="-"/>
            </a:pPr>
            <a:endParaRPr lang="en-US"/>
          </a:p>
          <a:p>
            <a:pPr marL="171450" indent="-171450">
              <a:buFontTx/>
              <a:buChar char="-"/>
            </a:pPr>
            <a:r>
              <a:rPr lang="en-US"/>
              <a:t>The connection to existing diagrams/drawings</a:t>
            </a:r>
          </a:p>
        </p:txBody>
      </p:sp>
      <p:sp>
        <p:nvSpPr>
          <p:cNvPr id="4" name="Slide Number Placeholder 3"/>
          <p:cNvSpPr>
            <a:spLocks noGrp="1"/>
          </p:cNvSpPr>
          <p:nvPr>
            <p:ph type="sldNum" sz="quarter" idx="5"/>
          </p:nvPr>
        </p:nvSpPr>
        <p:spPr/>
        <p:txBody>
          <a:bodyPr/>
          <a:lstStyle/>
          <a:p>
            <a:fld id="{73C46255-B0A8-41CF-A15B-EB86725FC229}" type="slidenum">
              <a:rPr lang="en-GB" smtClean="0"/>
              <a:t>3</a:t>
            </a:fld>
            <a:endParaRPr lang="en-GB"/>
          </a:p>
        </p:txBody>
      </p:sp>
    </p:spTree>
    <p:extLst>
      <p:ext uri="{BB962C8B-B14F-4D97-AF65-F5344CB8AC3E}">
        <p14:creationId xmlns:p14="http://schemas.microsoft.com/office/powerpoint/2010/main" val="19210476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latin typeface="+mj-lt"/>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11186EE5-AECD-4CEC-A023-9347A1BFD171}"/>
              </a:ext>
            </a:extLst>
          </p:cNvPr>
          <p:cNvSpPr>
            <a:spLocks noGrp="1"/>
          </p:cNvSpPr>
          <p:nvPr userDrawn="1">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E188DCC9-1E72-4738-9BF4-4D96C25B1EB5}"/>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079CA15A-2079-4227-80FD-5DA48806722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EA78C8AF-F980-4E1E-88AB-AF9D7879AF54}"/>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CDA8CEEA-4612-4465-9815-ED9F56459266}"/>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0C5B7F3B-808B-4B91-9AF9-F72936F8C86A}"/>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01666F7F-A02F-4270-9C25-BEE10EA64756}"/>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F54B416-10C0-4F0B-A083-4341FBF364E1}"/>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C051CD14-11DB-4178-A452-261AE23C8C1C}"/>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BDDACEF3-424A-4672-AF5B-BEC2A6244EA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8F559E9-8F7B-464D-9E0B-B7796190A38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990D1ABB-929C-47D0-954E-F73DD96EDAE9}"/>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7A17BB8A-C23C-4B8C-8B72-A35A9060BC3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3306DBD9-13A5-46DE-9173-2DAB780954FB}"/>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D23C359-515E-4761-9551-B58234910DE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87B95BE0-5F19-42EF-A37B-4289C03B4E6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3BEFFBA2-D014-46B9-B5B5-20BC9948E92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932B0186-76B4-4CF5-8E29-73B065BEEA01}"/>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D86F5E44-CEAE-42D8-8972-0CBB59B2A72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5A73430-E091-4FC9-83BC-AA139417EF9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3C137230-0F4A-4B48-9731-417C3BD4383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CFC461A7-9E26-4C3E-A4F4-68490800F8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65CFB6AA-93F6-4010-8E6D-D239281B5E5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766B4A-7515-4382-9CAC-BE803DA048D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BE79A808-88BF-45AA-A554-12C3CC6E4428}"/>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14F46305-12AB-473F-A8CC-A75A725575C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9743D191-4B6F-41BA-8230-72D28DC521F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275BF7C8-AA06-4195-A2C9-98B58CA8478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8447B37F-691E-464F-BEFA-A73DB70A8CB3}"/>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2001F3F5-4373-4399-B6BD-40DF418C5A34}"/>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CF84D46-811B-4077-8568-30DC091CF298}"/>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C6F9D2FF-01CB-4D31-A903-04E026215D1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5166E44-5AF8-45C5-AC05-B9F61C3D8FA7}"/>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42945EA-39DF-4F2B-9336-A99E65F6370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33E4C68-1161-4803-9126-36D7F68EB2B5}"/>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C8949F76-4F7E-47F7-8918-4B3ECDCD2450}"/>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5EDCAC5D-A9AA-4151-8772-53F9BC4DFC0E}"/>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8B680DA4-943F-42A0-B1A8-7B602CD0D4A0}"/>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7636CAFA-CBA6-46A0-AE47-07F72E5C6D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3" name="Graphic 42">
            <a:extLst>
              <a:ext uri="{FF2B5EF4-FFF2-40B4-BE49-F238E27FC236}">
                <a16:creationId xmlns:a16="http://schemas.microsoft.com/office/drawing/2014/main" id="{CE96131C-B81B-4A9C-A64B-413F047F15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126463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On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04056-C69C-4FBC-AE58-E44496D28FA2}"/>
              </a:ext>
            </a:extLst>
          </p:cNvPr>
          <p:cNvSpPr>
            <a:spLocks noGrp="1"/>
          </p:cNvSpPr>
          <p:nvPr>
            <p:ph type="title"/>
          </p:nvPr>
        </p:nvSpPr>
        <p:spPr>
          <a:xfrm>
            <a:off x="695325" y="800100"/>
            <a:ext cx="10801350" cy="1152525"/>
          </a:xfrm>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FFE683-C623-4C3E-8A1E-D0CBFFA36A69}"/>
              </a:ext>
            </a:extLst>
          </p:cNvPr>
          <p:cNvSpPr>
            <a:spLocks noGrp="1"/>
          </p:cNvSpPr>
          <p:nvPr>
            <p:ph idx="1"/>
          </p:nvPr>
        </p:nvSpPr>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8" name="Straight Connector 7">
            <a:extLst>
              <a:ext uri="{FF2B5EF4-FFF2-40B4-BE49-F238E27FC236}">
                <a16:creationId xmlns:a16="http://schemas.microsoft.com/office/drawing/2014/main" id="{FB947B7D-D288-4B86-BBDA-0325B488791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0A219CA-56C7-4FC0-AF3C-443253982630}"/>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827965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Two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5364163" cy="4216127"/>
          </a:xfrm>
        </p:spPr>
        <p:txBody>
          <a:bodyPr r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6132513" y="2023453"/>
            <a:ext cx="5364161" cy="4216127"/>
          </a:xfrm>
        </p:spPr>
        <p:txBody>
          <a:bodyPr lIns="18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2CCC49FA-71F7-4CDF-ABE5-B447D9F8F15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58A78EE1-E17C-46F7-8814-5155A1C7169D}"/>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20075422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hree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F340-8562-4337-AC99-60EBFF7D663B}"/>
              </a:ext>
            </a:extLst>
          </p:cNvPr>
          <p:cNvSpPr>
            <a:spLocks noGrp="1"/>
          </p:cNvSpPr>
          <p:nvPr>
            <p:ph type="title"/>
          </p:nvPr>
        </p:nvSpPr>
        <p:spPr/>
        <p:txBody>
          <a:bodyPr anchor="t"/>
          <a:lstStyle/>
          <a:p>
            <a:r>
              <a:rPr lang="en-US" noProof="0"/>
              <a:t>Click to edit Master title style</a:t>
            </a:r>
            <a:endParaRPr lang="en-GB" noProof="0"/>
          </a:p>
        </p:txBody>
      </p:sp>
      <p:sp>
        <p:nvSpPr>
          <p:cNvPr id="3" name="Content Placeholder 2">
            <a:extLst>
              <a:ext uri="{FF2B5EF4-FFF2-40B4-BE49-F238E27FC236}">
                <a16:creationId xmlns:a16="http://schemas.microsoft.com/office/drawing/2014/main" id="{923CEEBF-586D-454D-88EE-A658145444B2}"/>
              </a:ext>
            </a:extLst>
          </p:cNvPr>
          <p:cNvSpPr>
            <a:spLocks noGrp="1"/>
          </p:cNvSpPr>
          <p:nvPr>
            <p:ph sz="half" idx="1"/>
          </p:nvPr>
        </p:nvSpPr>
        <p:spPr>
          <a:xfrm>
            <a:off x="695325" y="2023453"/>
            <a:ext cx="3552825" cy="4216127"/>
          </a:xfrm>
        </p:spPr>
        <p:txBody>
          <a:bodyPr r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4" name="Content Placeholder 3">
            <a:extLst>
              <a:ext uri="{FF2B5EF4-FFF2-40B4-BE49-F238E27FC236}">
                <a16:creationId xmlns:a16="http://schemas.microsoft.com/office/drawing/2014/main" id="{7C9542C3-B055-4FCA-9F98-B79594662E29}"/>
              </a:ext>
            </a:extLst>
          </p:cNvPr>
          <p:cNvSpPr>
            <a:spLocks noGrp="1"/>
          </p:cNvSpPr>
          <p:nvPr>
            <p:ph sz="half" idx="2"/>
          </p:nvPr>
        </p:nvSpPr>
        <p:spPr>
          <a:xfrm>
            <a:off x="7943850" y="2023453"/>
            <a:ext cx="3552824" cy="4216127"/>
          </a:xfrm>
        </p:spPr>
        <p:txBody>
          <a:bodyPr lIns="144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0" name="Content Placeholder 9">
            <a:extLst>
              <a:ext uri="{FF2B5EF4-FFF2-40B4-BE49-F238E27FC236}">
                <a16:creationId xmlns:a16="http://schemas.microsoft.com/office/drawing/2014/main" id="{6AB9CE00-B409-4DCF-A8B0-07E48E598F5B}"/>
              </a:ext>
            </a:extLst>
          </p:cNvPr>
          <p:cNvSpPr>
            <a:spLocks noGrp="1"/>
          </p:cNvSpPr>
          <p:nvPr>
            <p:ph sz="quarter" idx="13"/>
          </p:nvPr>
        </p:nvSpPr>
        <p:spPr>
          <a:xfrm>
            <a:off x="4321175" y="2023453"/>
            <a:ext cx="3538538" cy="4216127"/>
          </a:xfrm>
        </p:spPr>
        <p:txBody>
          <a:bodyPr lIns="72000" rIns="72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cxnSp>
        <p:nvCxnSpPr>
          <p:cNvPr id="21" name="Straight Connector 20">
            <a:extLst>
              <a:ext uri="{FF2B5EF4-FFF2-40B4-BE49-F238E27FC236}">
                <a16:creationId xmlns:a16="http://schemas.microsoft.com/office/drawing/2014/main" id="{73C00FD3-6F20-4FE5-8C18-5101DA4956EE}"/>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1" name="Slide Number Placeholder 19">
            <a:extLst>
              <a:ext uri="{FF2B5EF4-FFF2-40B4-BE49-F238E27FC236}">
                <a16:creationId xmlns:a16="http://schemas.microsoft.com/office/drawing/2014/main" id="{3EAACCE9-428D-4665-9135-ACC3F08D070F}"/>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6164100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lumn content w subtitle">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AB17FA0E-AA13-4C42-8188-620374EFB3E0}"/>
              </a:ext>
            </a:extLst>
          </p:cNvPr>
          <p:cNvSpPr>
            <a:spLocks noGrp="1"/>
          </p:cNvSpPr>
          <p:nvPr>
            <p:ph type="title"/>
          </p:nvPr>
        </p:nvSpPr>
        <p:spPr/>
        <p:txBody>
          <a:bodyPr/>
          <a:lstStyle/>
          <a:p>
            <a:r>
              <a:rPr lang="en-US" noProof="0"/>
              <a:t>Click to edit Master title style</a:t>
            </a:r>
            <a:endParaRPr lang="en-GB" noProof="0"/>
          </a:p>
        </p:txBody>
      </p:sp>
      <p:sp>
        <p:nvSpPr>
          <p:cNvPr id="3" name="Plassholder for lysbildenummer 2">
            <a:extLst>
              <a:ext uri="{FF2B5EF4-FFF2-40B4-BE49-F238E27FC236}">
                <a16:creationId xmlns:a16="http://schemas.microsoft.com/office/drawing/2014/main" id="{543011A7-1579-467E-9777-CBD2ED66A949}"/>
              </a:ext>
            </a:extLst>
          </p:cNvPr>
          <p:cNvSpPr>
            <a:spLocks noGrp="1"/>
          </p:cNvSpPr>
          <p:nvPr>
            <p:ph type="sldNum" sz="quarter" idx="10"/>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cxnSp>
        <p:nvCxnSpPr>
          <p:cNvPr id="13" name="Straight Connector 20">
            <a:extLst>
              <a:ext uri="{FF2B5EF4-FFF2-40B4-BE49-F238E27FC236}">
                <a16:creationId xmlns:a16="http://schemas.microsoft.com/office/drawing/2014/main" id="{54CF3EFF-B0B9-46D3-AD03-4CED9D5EB5E5}"/>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14" name="Plassholder for tekst 8">
            <a:extLst>
              <a:ext uri="{FF2B5EF4-FFF2-40B4-BE49-F238E27FC236}">
                <a16:creationId xmlns:a16="http://schemas.microsoft.com/office/drawing/2014/main" id="{8E74CE31-3457-4C54-9AC4-603EA7DF5777}"/>
              </a:ext>
            </a:extLst>
          </p:cNvPr>
          <p:cNvSpPr>
            <a:spLocks noGrp="1"/>
          </p:cNvSpPr>
          <p:nvPr>
            <p:ph type="body" sz="quarter" idx="17"/>
          </p:nvPr>
        </p:nvSpPr>
        <p:spPr>
          <a:xfrm>
            <a:off x="695324" y="2642836"/>
            <a:ext cx="3552825" cy="3594779"/>
          </a:xfrm>
        </p:spPr>
        <p:txBody>
          <a:bodyPr rIns="144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6" name="Plassholder for tekst 8">
            <a:extLst>
              <a:ext uri="{FF2B5EF4-FFF2-40B4-BE49-F238E27FC236}">
                <a16:creationId xmlns:a16="http://schemas.microsoft.com/office/drawing/2014/main" id="{007297FB-DFA9-41BB-AD98-EF67B10AFA8D}"/>
              </a:ext>
            </a:extLst>
          </p:cNvPr>
          <p:cNvSpPr>
            <a:spLocks noGrp="1"/>
          </p:cNvSpPr>
          <p:nvPr>
            <p:ph type="body" sz="quarter" idx="18"/>
          </p:nvPr>
        </p:nvSpPr>
        <p:spPr>
          <a:xfrm>
            <a:off x="4321175" y="2642836"/>
            <a:ext cx="3538538" cy="3594779"/>
          </a:xfrm>
        </p:spPr>
        <p:txBody>
          <a:bodyPr lIns="72000" rIns="7200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18" name="Plassholder for tekst 8">
            <a:extLst>
              <a:ext uri="{FF2B5EF4-FFF2-40B4-BE49-F238E27FC236}">
                <a16:creationId xmlns:a16="http://schemas.microsoft.com/office/drawing/2014/main" id="{3886D0C4-44B7-49C8-9434-C6C25F9E0286}"/>
              </a:ext>
            </a:extLst>
          </p:cNvPr>
          <p:cNvSpPr>
            <a:spLocks noGrp="1"/>
          </p:cNvSpPr>
          <p:nvPr>
            <p:ph type="body" sz="quarter" idx="19"/>
          </p:nvPr>
        </p:nvSpPr>
        <p:spPr>
          <a:xfrm>
            <a:off x="7943849" y="2642835"/>
            <a:ext cx="3552825" cy="3594779"/>
          </a:xfrm>
        </p:spPr>
        <p:txBody>
          <a:bodyPr lIns="144000" rIns="0"/>
          <a:lstStyle>
            <a:lvl1pPr>
              <a:defRPr sz="1400"/>
            </a:lvl1pPr>
            <a:lvl2pPr>
              <a:defRPr sz="1400"/>
            </a:lvl2pPr>
            <a:lvl3pPr>
              <a:defRPr sz="1400"/>
            </a:lvl3pPr>
            <a:lvl4pPr>
              <a:defRPr sz="1400"/>
            </a:lvl4pPr>
            <a:lvl5pPr>
              <a:defRPr sz="14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20" name="Plassholder for tekst 18">
            <a:extLst>
              <a:ext uri="{FF2B5EF4-FFF2-40B4-BE49-F238E27FC236}">
                <a16:creationId xmlns:a16="http://schemas.microsoft.com/office/drawing/2014/main" id="{DBFAF301-F8FD-4231-A63B-9F6E3A9ED215}"/>
              </a:ext>
            </a:extLst>
          </p:cNvPr>
          <p:cNvSpPr>
            <a:spLocks noGrp="1"/>
          </p:cNvSpPr>
          <p:nvPr>
            <p:ph type="body" sz="quarter" idx="20"/>
          </p:nvPr>
        </p:nvSpPr>
        <p:spPr>
          <a:xfrm>
            <a:off x="691775" y="2023519"/>
            <a:ext cx="3553200" cy="529200"/>
          </a:xfrm>
        </p:spPr>
        <p:txBody>
          <a:bodyPr r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1" name="Plassholder for tekst 18">
            <a:extLst>
              <a:ext uri="{FF2B5EF4-FFF2-40B4-BE49-F238E27FC236}">
                <a16:creationId xmlns:a16="http://schemas.microsoft.com/office/drawing/2014/main" id="{1D294CE1-173D-46A6-8782-22CC552D7500}"/>
              </a:ext>
            </a:extLst>
          </p:cNvPr>
          <p:cNvSpPr>
            <a:spLocks noGrp="1"/>
          </p:cNvSpPr>
          <p:nvPr>
            <p:ph type="body" sz="quarter" idx="21"/>
          </p:nvPr>
        </p:nvSpPr>
        <p:spPr>
          <a:xfrm>
            <a:off x="4321175" y="2023519"/>
            <a:ext cx="3538912" cy="529200"/>
          </a:xfrm>
        </p:spPr>
        <p:txBody>
          <a:bodyPr lIns="72000" rIns="72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22" name="Plassholder for tekst 18">
            <a:extLst>
              <a:ext uri="{FF2B5EF4-FFF2-40B4-BE49-F238E27FC236}">
                <a16:creationId xmlns:a16="http://schemas.microsoft.com/office/drawing/2014/main" id="{C0C9451C-6A50-40CA-A503-0AE05FF0FDA5}"/>
              </a:ext>
            </a:extLst>
          </p:cNvPr>
          <p:cNvSpPr>
            <a:spLocks noGrp="1"/>
          </p:cNvSpPr>
          <p:nvPr>
            <p:ph type="body" sz="quarter" idx="22"/>
          </p:nvPr>
        </p:nvSpPr>
        <p:spPr>
          <a:xfrm>
            <a:off x="7943849" y="2023519"/>
            <a:ext cx="3553200" cy="529200"/>
          </a:xfrm>
        </p:spPr>
        <p:txBody>
          <a:bodyPr lIns="144000" anchor="ctr"/>
          <a:lstStyle>
            <a:lvl1pPr marL="0" indent="0">
              <a:buNone/>
              <a:defRPr>
                <a:latin typeface="+mj-lt"/>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Tree>
    <p:extLst>
      <p:ext uri="{BB962C8B-B14F-4D97-AF65-F5344CB8AC3E}">
        <p14:creationId xmlns:p14="http://schemas.microsoft.com/office/powerpoint/2010/main" val="31506864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ft column content ">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44D30790-6A03-42E4-B5B4-C7E32366134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D7126C13-CE7D-485F-BA74-1C8043D8A3D5}"/>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
        <p:nvSpPr>
          <p:cNvPr id="8" name="Plassholder for tekst 7">
            <a:extLst>
              <a:ext uri="{FF2B5EF4-FFF2-40B4-BE49-F238E27FC236}">
                <a16:creationId xmlns:a16="http://schemas.microsoft.com/office/drawing/2014/main" id="{1F975F6F-F276-4F4B-AE2F-8E303044452A}"/>
              </a:ext>
            </a:extLst>
          </p:cNvPr>
          <p:cNvSpPr>
            <a:spLocks noGrp="1"/>
          </p:cNvSpPr>
          <p:nvPr>
            <p:ph type="body" sz="quarter" idx="14"/>
          </p:nvPr>
        </p:nvSpPr>
        <p:spPr>
          <a:xfrm>
            <a:off x="695324" y="2636838"/>
            <a:ext cx="2646363" cy="3600448"/>
          </a:xfrm>
        </p:spPr>
        <p:txBody>
          <a:bodyPr rIns="180000"/>
          <a:lstStyle>
            <a:lvl1pPr marL="0" indent="0">
              <a:buNone/>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3" name="Title 2">
            <a:extLst>
              <a:ext uri="{FF2B5EF4-FFF2-40B4-BE49-F238E27FC236}">
                <a16:creationId xmlns:a16="http://schemas.microsoft.com/office/drawing/2014/main" id="{8D4F1FA1-F8C4-4A70-8714-30D127834C57}"/>
              </a:ext>
            </a:extLst>
          </p:cNvPr>
          <p:cNvSpPr>
            <a:spLocks noGrp="1"/>
          </p:cNvSpPr>
          <p:nvPr>
            <p:ph type="title"/>
          </p:nvPr>
        </p:nvSpPr>
        <p:spPr>
          <a:xfrm>
            <a:off x="695325" y="800099"/>
            <a:ext cx="2646362" cy="1764000"/>
          </a:xfrm>
        </p:spPr>
        <p:txBody>
          <a:bodyPr rIns="180000" bIns="180000" anchor="b"/>
          <a:lstStyle/>
          <a:p>
            <a:r>
              <a:rPr lang="en-US" noProof="0"/>
              <a:t>Click to edit Master title style</a:t>
            </a:r>
            <a:endParaRPr lang="en-GB" noProof="0"/>
          </a:p>
        </p:txBody>
      </p:sp>
      <p:sp>
        <p:nvSpPr>
          <p:cNvPr id="4" name="Content Placeholder 3">
            <a:extLst>
              <a:ext uri="{FF2B5EF4-FFF2-40B4-BE49-F238E27FC236}">
                <a16:creationId xmlns:a16="http://schemas.microsoft.com/office/drawing/2014/main" id="{57409FDF-4C81-4BCA-ADC5-7AE23DDC7CC5}"/>
              </a:ext>
            </a:extLst>
          </p:cNvPr>
          <p:cNvSpPr>
            <a:spLocks noGrp="1"/>
          </p:cNvSpPr>
          <p:nvPr>
            <p:ph sz="quarter" idx="15"/>
          </p:nvPr>
        </p:nvSpPr>
        <p:spPr>
          <a:xfrm>
            <a:off x="3413126" y="800099"/>
            <a:ext cx="8083549" cy="5437188"/>
          </a:xfrm>
          <a:prstGeom prst="rect">
            <a:avLst/>
          </a:prstGeom>
        </p:spPr>
        <p:txBody>
          <a:bodyPr lIns="180000" tIns="0" rIns="0" bIns="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Tree>
    <p:extLst>
      <p:ext uri="{BB962C8B-B14F-4D97-AF65-F5344CB8AC3E}">
        <p14:creationId xmlns:p14="http://schemas.microsoft.com/office/powerpoint/2010/main" val="39053920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Wide image w content below">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695325" y="3867846"/>
            <a:ext cx="2646364" cy="2369441"/>
          </a:xfrm>
        </p:spPr>
        <p:txBody>
          <a:bodyPr tIns="180000" rIns="180000" anchor="t"/>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10801350" cy="2987707"/>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3413125" y="3867846"/>
            <a:ext cx="8083550" cy="2369441"/>
          </a:xfrm>
        </p:spPr>
        <p:txBody>
          <a:bodyPr lIns="180000" tIns="288000" rIns="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6" name="Straight Connector 15">
            <a:extLst>
              <a:ext uri="{FF2B5EF4-FFF2-40B4-BE49-F238E27FC236}">
                <a16:creationId xmlns:a16="http://schemas.microsoft.com/office/drawing/2014/main" id="{5D904E5A-6BF9-46B0-9910-7ACB3AFCB9E6}"/>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5DF783A-B52F-42AD-A2BE-6C3FD3EF3FA6}"/>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9071499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Right column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8326F-7ADC-4CFA-A21A-595F3F82C21D}"/>
              </a:ext>
            </a:extLst>
          </p:cNvPr>
          <p:cNvSpPr>
            <a:spLocks noGrp="1"/>
          </p:cNvSpPr>
          <p:nvPr>
            <p:ph type="title"/>
          </p:nvPr>
        </p:nvSpPr>
        <p:spPr>
          <a:xfrm>
            <a:off x="8832850" y="806482"/>
            <a:ext cx="2663825" cy="1762125"/>
          </a:xfrm>
        </p:spPr>
        <p:txBody>
          <a:bodyPr lIns="180000" tIns="180000" anchor="b"/>
          <a:lstStyle>
            <a:lvl1pPr>
              <a:lnSpc>
                <a:spcPct val="100000"/>
              </a:lnSpc>
              <a:defRPr sz="2400"/>
            </a:lvl1pPr>
          </a:lstStyle>
          <a:p>
            <a:r>
              <a:rPr lang="en-US" noProof="0"/>
              <a:t>Click to edit Master title style</a:t>
            </a:r>
            <a:endParaRPr lang="en-GB" noProof="0"/>
          </a:p>
        </p:txBody>
      </p:sp>
      <p:sp>
        <p:nvSpPr>
          <p:cNvPr id="3" name="Picture Placeholder 2">
            <a:extLst>
              <a:ext uri="{FF2B5EF4-FFF2-40B4-BE49-F238E27FC236}">
                <a16:creationId xmlns:a16="http://schemas.microsoft.com/office/drawing/2014/main" id="{AEFD93E6-D8FD-41B3-ADA5-A3DE5E502876}"/>
              </a:ext>
            </a:extLst>
          </p:cNvPr>
          <p:cNvSpPr>
            <a:spLocks noGrp="1"/>
          </p:cNvSpPr>
          <p:nvPr>
            <p:ph type="pic" idx="1"/>
          </p:nvPr>
        </p:nvSpPr>
        <p:spPr>
          <a:xfrm>
            <a:off x="695324" y="800100"/>
            <a:ext cx="8064502" cy="54213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GB" noProof="0"/>
          </a:p>
        </p:txBody>
      </p:sp>
      <p:sp>
        <p:nvSpPr>
          <p:cNvPr id="4" name="Text Placeholder 3">
            <a:extLst>
              <a:ext uri="{FF2B5EF4-FFF2-40B4-BE49-F238E27FC236}">
                <a16:creationId xmlns:a16="http://schemas.microsoft.com/office/drawing/2014/main" id="{946593F6-5C04-42C5-853B-0828D06EBDC8}"/>
              </a:ext>
            </a:extLst>
          </p:cNvPr>
          <p:cNvSpPr>
            <a:spLocks noGrp="1"/>
          </p:cNvSpPr>
          <p:nvPr>
            <p:ph type="body" sz="half" idx="2"/>
          </p:nvPr>
        </p:nvSpPr>
        <p:spPr>
          <a:xfrm>
            <a:off x="8831255" y="2653642"/>
            <a:ext cx="2665420" cy="3587750"/>
          </a:xfrm>
        </p:spPr>
        <p:txBody>
          <a:bodyPr lIns="180000" tIns="28800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cxnSp>
        <p:nvCxnSpPr>
          <p:cNvPr id="17" name="Straight Connector 16">
            <a:extLst>
              <a:ext uri="{FF2B5EF4-FFF2-40B4-BE49-F238E27FC236}">
                <a16:creationId xmlns:a16="http://schemas.microsoft.com/office/drawing/2014/main" id="{944C8FAE-2E61-4E6B-950D-8D35BD96BCAA}"/>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9" name="Slide Number Placeholder 19">
            <a:extLst>
              <a:ext uri="{FF2B5EF4-FFF2-40B4-BE49-F238E27FC236}">
                <a16:creationId xmlns:a16="http://schemas.microsoft.com/office/drawing/2014/main" id="{0DA0DF23-A4B5-4399-B276-647555101DD7}"/>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13451147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 image and box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8FA82A-D40B-4E23-84E3-79644D3CDD8E}"/>
              </a:ext>
            </a:extLst>
          </p:cNvPr>
          <p:cNvSpPr>
            <a:spLocks noGrp="1"/>
          </p:cNvSpPr>
          <p:nvPr>
            <p:ph type="title"/>
          </p:nvPr>
        </p:nvSpPr>
        <p:spPr/>
        <p:txBody>
          <a:bodyPr anchor="t"/>
          <a:lstStyle/>
          <a:p>
            <a:r>
              <a:rPr lang="en-US" noProof="0"/>
              <a:t>Click to edit Master title style</a:t>
            </a:r>
            <a:endParaRPr lang="en-GB" noProof="0"/>
          </a:p>
        </p:txBody>
      </p:sp>
      <p:sp>
        <p:nvSpPr>
          <p:cNvPr id="7" name="Picture Placeholder 6">
            <a:extLst>
              <a:ext uri="{FF2B5EF4-FFF2-40B4-BE49-F238E27FC236}">
                <a16:creationId xmlns:a16="http://schemas.microsoft.com/office/drawing/2014/main" id="{E7251969-427C-48D2-85E3-C93C8311D358}"/>
              </a:ext>
            </a:extLst>
          </p:cNvPr>
          <p:cNvSpPr>
            <a:spLocks noGrp="1"/>
          </p:cNvSpPr>
          <p:nvPr>
            <p:ph type="pic" sz="quarter" idx="13"/>
          </p:nvPr>
        </p:nvSpPr>
        <p:spPr>
          <a:xfrm>
            <a:off x="695325" y="2023453"/>
            <a:ext cx="3552825" cy="1760538"/>
          </a:xfrm>
        </p:spPr>
        <p:txBody>
          <a:bodyPr/>
          <a:lstStyle/>
          <a:p>
            <a:r>
              <a:rPr lang="en-US" noProof="0"/>
              <a:t>Click icon to add picture</a:t>
            </a:r>
            <a:endParaRPr lang="en-GB" noProof="0"/>
          </a:p>
        </p:txBody>
      </p:sp>
      <p:sp>
        <p:nvSpPr>
          <p:cNvPr id="9" name="Picture Placeholder 8">
            <a:extLst>
              <a:ext uri="{FF2B5EF4-FFF2-40B4-BE49-F238E27FC236}">
                <a16:creationId xmlns:a16="http://schemas.microsoft.com/office/drawing/2014/main" id="{BE46F400-E293-4169-9EF5-5E49E5FB89E6}"/>
              </a:ext>
            </a:extLst>
          </p:cNvPr>
          <p:cNvSpPr>
            <a:spLocks noGrp="1"/>
          </p:cNvSpPr>
          <p:nvPr>
            <p:ph type="pic" sz="quarter" idx="14"/>
          </p:nvPr>
        </p:nvSpPr>
        <p:spPr>
          <a:xfrm>
            <a:off x="4321175" y="2023453"/>
            <a:ext cx="3538538" cy="1760538"/>
          </a:xfrm>
        </p:spPr>
        <p:txBody>
          <a:bodyPr/>
          <a:lstStyle/>
          <a:p>
            <a:r>
              <a:rPr lang="en-US" noProof="0"/>
              <a:t>Click icon to add picture</a:t>
            </a:r>
            <a:endParaRPr lang="en-GB" noProof="0"/>
          </a:p>
        </p:txBody>
      </p:sp>
      <p:sp>
        <p:nvSpPr>
          <p:cNvPr id="11" name="Picture Placeholder 10">
            <a:extLst>
              <a:ext uri="{FF2B5EF4-FFF2-40B4-BE49-F238E27FC236}">
                <a16:creationId xmlns:a16="http://schemas.microsoft.com/office/drawing/2014/main" id="{FBC3ECC8-C305-4C0C-875D-732D6B6ADDCD}"/>
              </a:ext>
            </a:extLst>
          </p:cNvPr>
          <p:cNvSpPr>
            <a:spLocks noGrp="1"/>
          </p:cNvSpPr>
          <p:nvPr>
            <p:ph type="pic" sz="quarter" idx="15"/>
          </p:nvPr>
        </p:nvSpPr>
        <p:spPr>
          <a:xfrm>
            <a:off x="7943850" y="2023453"/>
            <a:ext cx="3552825" cy="1760538"/>
          </a:xfrm>
        </p:spPr>
        <p:txBody>
          <a:bodyPr/>
          <a:lstStyle/>
          <a:p>
            <a:r>
              <a:rPr lang="en-US" noProof="0"/>
              <a:t>Click icon to add picture</a:t>
            </a:r>
            <a:endParaRPr lang="en-GB" noProof="0"/>
          </a:p>
        </p:txBody>
      </p:sp>
      <p:sp>
        <p:nvSpPr>
          <p:cNvPr id="13" name="Text Placeholder 12">
            <a:extLst>
              <a:ext uri="{FF2B5EF4-FFF2-40B4-BE49-F238E27FC236}">
                <a16:creationId xmlns:a16="http://schemas.microsoft.com/office/drawing/2014/main" id="{0C247620-8094-4788-8C24-2157F205A77C}"/>
              </a:ext>
            </a:extLst>
          </p:cNvPr>
          <p:cNvSpPr>
            <a:spLocks noGrp="1"/>
          </p:cNvSpPr>
          <p:nvPr>
            <p:ph type="body" sz="quarter" idx="16"/>
          </p:nvPr>
        </p:nvSpPr>
        <p:spPr>
          <a:xfrm>
            <a:off x="695326" y="3869084"/>
            <a:ext cx="3552824"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5" name="Text Placeholder 14">
            <a:extLst>
              <a:ext uri="{FF2B5EF4-FFF2-40B4-BE49-F238E27FC236}">
                <a16:creationId xmlns:a16="http://schemas.microsoft.com/office/drawing/2014/main" id="{E0030F90-F52A-4AC2-B0ED-92D9015CF87A}"/>
              </a:ext>
            </a:extLst>
          </p:cNvPr>
          <p:cNvSpPr>
            <a:spLocks noGrp="1"/>
          </p:cNvSpPr>
          <p:nvPr>
            <p:ph type="body" sz="quarter" idx="17"/>
          </p:nvPr>
        </p:nvSpPr>
        <p:spPr>
          <a:xfrm>
            <a:off x="69532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6" name="Text Placeholder 12">
            <a:extLst>
              <a:ext uri="{FF2B5EF4-FFF2-40B4-BE49-F238E27FC236}">
                <a16:creationId xmlns:a16="http://schemas.microsoft.com/office/drawing/2014/main" id="{B8B28E43-FC3A-4E3C-B7A4-BFAC3F6291F2}"/>
              </a:ext>
            </a:extLst>
          </p:cNvPr>
          <p:cNvSpPr>
            <a:spLocks noGrp="1"/>
          </p:cNvSpPr>
          <p:nvPr>
            <p:ph type="body" sz="quarter" idx="18"/>
          </p:nvPr>
        </p:nvSpPr>
        <p:spPr>
          <a:xfrm>
            <a:off x="4321176" y="3869084"/>
            <a:ext cx="3538537"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7" name="Text Placeholder 14">
            <a:extLst>
              <a:ext uri="{FF2B5EF4-FFF2-40B4-BE49-F238E27FC236}">
                <a16:creationId xmlns:a16="http://schemas.microsoft.com/office/drawing/2014/main" id="{D1324929-B8EB-44EC-8FF5-2C28A9CF9EAA}"/>
              </a:ext>
            </a:extLst>
          </p:cNvPr>
          <p:cNvSpPr>
            <a:spLocks noGrp="1"/>
          </p:cNvSpPr>
          <p:nvPr>
            <p:ph type="body" sz="quarter" idx="19"/>
          </p:nvPr>
        </p:nvSpPr>
        <p:spPr>
          <a:xfrm>
            <a:off x="4321175" y="4480272"/>
            <a:ext cx="3538539"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sp>
        <p:nvSpPr>
          <p:cNvPr id="18" name="Text Placeholder 12">
            <a:extLst>
              <a:ext uri="{FF2B5EF4-FFF2-40B4-BE49-F238E27FC236}">
                <a16:creationId xmlns:a16="http://schemas.microsoft.com/office/drawing/2014/main" id="{65952D41-90C0-4970-97E4-DCC2E9111D0B}"/>
              </a:ext>
            </a:extLst>
          </p:cNvPr>
          <p:cNvSpPr>
            <a:spLocks noGrp="1"/>
          </p:cNvSpPr>
          <p:nvPr>
            <p:ph type="body" sz="quarter" idx="20"/>
          </p:nvPr>
        </p:nvSpPr>
        <p:spPr>
          <a:xfrm>
            <a:off x="7937955" y="3869084"/>
            <a:ext cx="3552825" cy="539750"/>
          </a:xfrm>
          <a:solidFill>
            <a:srgbClr val="00707A"/>
          </a:solidFill>
          <a:ln>
            <a:noFill/>
          </a:ln>
        </p:spPr>
        <p:txBody>
          <a:bodyPr lIns="108000" tIns="72000" rIns="108000" bIns="72000" anchor="ctr"/>
          <a:lstStyle>
            <a:lvl1pPr marL="0" indent="0" algn="ctr">
              <a:buNone/>
              <a:defRPr>
                <a:solidFill>
                  <a:schemeClr val="bg1"/>
                </a:solidFill>
                <a:latin typeface="+mj-lt"/>
                <a:ea typeface="Verdana" panose="020B0604030504040204" pitchFamily="34" charset="0"/>
                <a:cs typeface="Verdana" panose="020B0604030504040204" pitchFamily="34" charset="0"/>
              </a:defRPr>
            </a:lvl1pPr>
            <a:lvl2pPr marL="505800" indent="0">
              <a:buNone/>
              <a:defRPr/>
            </a:lvl2pPr>
            <a:lvl3pPr marL="963000" indent="0">
              <a:buNone/>
              <a:defRPr/>
            </a:lvl3pPr>
            <a:lvl4pPr marL="1420200" indent="0">
              <a:buNone/>
              <a:defRPr/>
            </a:lvl4pPr>
            <a:lvl5pPr marL="1877400" indent="0">
              <a:buNone/>
              <a:defRPr/>
            </a:lvl5pPr>
          </a:lstStyle>
          <a:p>
            <a:pPr lvl="0"/>
            <a:r>
              <a:rPr lang="en-US" noProof="0"/>
              <a:t>Click to edit Master text styles</a:t>
            </a:r>
          </a:p>
        </p:txBody>
      </p:sp>
      <p:sp>
        <p:nvSpPr>
          <p:cNvPr id="19" name="Text Placeholder 14">
            <a:extLst>
              <a:ext uri="{FF2B5EF4-FFF2-40B4-BE49-F238E27FC236}">
                <a16:creationId xmlns:a16="http://schemas.microsoft.com/office/drawing/2014/main" id="{AE74CFD7-A4E4-43FE-9998-D7E8ADED458B}"/>
              </a:ext>
            </a:extLst>
          </p:cNvPr>
          <p:cNvSpPr>
            <a:spLocks noGrp="1"/>
          </p:cNvSpPr>
          <p:nvPr>
            <p:ph type="body" sz="quarter" idx="21"/>
          </p:nvPr>
        </p:nvSpPr>
        <p:spPr>
          <a:xfrm>
            <a:off x="7937955" y="4480272"/>
            <a:ext cx="3552825" cy="1757362"/>
          </a:xfrm>
          <a:solidFill>
            <a:srgbClr val="DEECEE"/>
          </a:solidFill>
        </p:spPr>
        <p:txBody>
          <a:bodyPr lIns="108000" tIns="180000" rIns="108000" bIns="180000">
            <a:noAutofit/>
          </a:bodyPr>
          <a:lstStyle>
            <a:lvl1pPr marL="48600" indent="0">
              <a:buFontTx/>
              <a:buNone/>
              <a:defRPr sz="1400"/>
            </a:lvl1pPr>
            <a:lvl2pPr marL="505800" indent="0">
              <a:buFontTx/>
              <a:buNone/>
              <a:defRPr/>
            </a:lvl2pPr>
            <a:lvl3pPr marL="963000" indent="0">
              <a:buFontTx/>
              <a:buNone/>
              <a:defRPr/>
            </a:lvl3pPr>
            <a:lvl4pPr marL="1420200" indent="0">
              <a:buFontTx/>
              <a:buNone/>
              <a:defRPr/>
            </a:lvl4pPr>
            <a:lvl5pPr marL="1877400" indent="0">
              <a:buFontTx/>
              <a:buNone/>
              <a:defRPr/>
            </a:lvl5pPr>
          </a:lstStyle>
          <a:p>
            <a:pPr lvl="0"/>
            <a:r>
              <a:rPr lang="en-US" noProof="0"/>
              <a:t>Click to edit Master text styles</a:t>
            </a:r>
          </a:p>
        </p:txBody>
      </p:sp>
      <p:cxnSp>
        <p:nvCxnSpPr>
          <p:cNvPr id="23" name="Straight Connector 22">
            <a:extLst>
              <a:ext uri="{FF2B5EF4-FFF2-40B4-BE49-F238E27FC236}">
                <a16:creationId xmlns:a16="http://schemas.microsoft.com/office/drawing/2014/main" id="{96670F45-E58B-4184-92A9-D9540C48C0F3}"/>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22" name="Slide Number Placeholder 19">
            <a:extLst>
              <a:ext uri="{FF2B5EF4-FFF2-40B4-BE49-F238E27FC236}">
                <a16:creationId xmlns:a16="http://schemas.microsoft.com/office/drawing/2014/main" id="{F1F39B4C-364B-4AFC-B899-8DD61C19D9CE}"/>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2480231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CCCFB-02E9-4461-933C-7C1EAD815E76}"/>
              </a:ext>
            </a:extLst>
          </p:cNvPr>
          <p:cNvSpPr>
            <a:spLocks noGrp="1"/>
          </p:cNvSpPr>
          <p:nvPr>
            <p:ph type="title"/>
          </p:nvPr>
        </p:nvSpPr>
        <p:spPr>
          <a:xfrm>
            <a:off x="695325" y="811227"/>
            <a:ext cx="10801350" cy="1145313"/>
          </a:xfrm>
        </p:spPr>
        <p:txBody>
          <a:bodyPr anchor="t"/>
          <a:lstStyle/>
          <a:p>
            <a:r>
              <a:rPr lang="en-US" noProof="0"/>
              <a:t>Click to edit Master title style</a:t>
            </a:r>
            <a:endParaRPr lang="en-GB" noProof="0"/>
          </a:p>
        </p:txBody>
      </p:sp>
      <p:cxnSp>
        <p:nvCxnSpPr>
          <p:cNvPr id="9" name="Straight Connector 8">
            <a:extLst>
              <a:ext uri="{FF2B5EF4-FFF2-40B4-BE49-F238E27FC236}">
                <a16:creationId xmlns:a16="http://schemas.microsoft.com/office/drawing/2014/main" id="{BFF3FF8F-67FD-498C-8BD0-0B3BE1C26337}"/>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7" name="Slide Number Placeholder 19">
            <a:extLst>
              <a:ext uri="{FF2B5EF4-FFF2-40B4-BE49-F238E27FC236}">
                <a16:creationId xmlns:a16="http://schemas.microsoft.com/office/drawing/2014/main" id="{F5CB2508-A946-42A2-A6CA-3E88C1AEB0A4}"/>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89756843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32F0ABF5-3B7F-4790-9896-20E1719DDD90}"/>
              </a:ext>
            </a:extLst>
          </p:cNvPr>
          <p:cNvCxnSpPr/>
          <p:nvPr userDrawn="1"/>
        </p:nvCxnSpPr>
        <p:spPr>
          <a:xfrm>
            <a:off x="0" y="6546696"/>
            <a:ext cx="12192000" cy="0"/>
          </a:xfrm>
          <a:prstGeom prst="line">
            <a:avLst/>
          </a:prstGeom>
          <a:ln w="3175">
            <a:solidFill>
              <a:srgbClr val="7C8F98"/>
            </a:solidFill>
          </a:ln>
        </p:spPr>
        <p:style>
          <a:lnRef idx="1">
            <a:schemeClr val="accent1"/>
          </a:lnRef>
          <a:fillRef idx="0">
            <a:schemeClr val="accent1"/>
          </a:fillRef>
          <a:effectRef idx="0">
            <a:schemeClr val="accent1"/>
          </a:effectRef>
          <a:fontRef idx="minor">
            <a:schemeClr val="tx1"/>
          </a:fontRef>
        </p:style>
      </p:cxnSp>
      <p:sp>
        <p:nvSpPr>
          <p:cNvPr id="6" name="Slide Number Placeholder 19">
            <a:extLst>
              <a:ext uri="{FF2B5EF4-FFF2-40B4-BE49-F238E27FC236}">
                <a16:creationId xmlns:a16="http://schemas.microsoft.com/office/drawing/2014/main" id="{D40944BA-5CC2-47BA-863C-43A8F243D9C1}"/>
              </a:ext>
            </a:extLst>
          </p:cNvPr>
          <p:cNvSpPr>
            <a:spLocks noGrp="1"/>
          </p:cNvSpPr>
          <p:nvPr>
            <p:ph type="sldNum" sz="quarter" idx="12"/>
          </p:nvPr>
        </p:nvSpPr>
        <p:spPr>
          <a:xfrm>
            <a:off x="695324" y="6596187"/>
            <a:ext cx="245260" cy="217625"/>
          </a:xfrm>
          <a:prstGeom prst="rect">
            <a:avLst/>
          </a:prstGeom>
        </p:spPr>
        <p:txBody>
          <a:bodyPr/>
          <a:lstStyle/>
          <a:p>
            <a:fld id="{5D1E5300-FC0F-4317-A193-EF6CE9E6F7B5}" type="slidenum">
              <a:rPr lang="en-GB" smtClean="0"/>
              <a:pPr/>
              <a:t>‹#›</a:t>
            </a:fld>
            <a:r>
              <a:rPr lang="en-GB"/>
              <a:t>  |  </a:t>
            </a:r>
            <a:endParaRPr lang="en-GB" noProof="0"/>
          </a:p>
        </p:txBody>
      </p:sp>
    </p:spTree>
    <p:extLst>
      <p:ext uri="{BB962C8B-B14F-4D97-AF65-F5344CB8AC3E}">
        <p14:creationId xmlns:p14="http://schemas.microsoft.com/office/powerpoint/2010/main" val="39687616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Mist">
    <p:bg>
      <p:bgPr>
        <a:solidFill>
          <a:srgbClr val="CDEBF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D8E30F04-5BFA-4CD7-919B-F181C8844131}"/>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51B3120C-01DC-4D1E-BAD1-12AE7C68C0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CEAE09E1-30F6-49A0-AA7F-B61C77317063}"/>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E4087A33-4989-422F-9E6A-78C8231F243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5C766812-18BE-424E-BD77-1AAEDC2285D5}"/>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73">
              <a:extLst>
                <a:ext uri="{FF2B5EF4-FFF2-40B4-BE49-F238E27FC236}">
                  <a16:creationId xmlns:a16="http://schemas.microsoft.com/office/drawing/2014/main" id="{16E5E7FF-6B95-4E3D-B70D-E8A0DFEEFAC3}"/>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83">
              <a:extLst>
                <a:ext uri="{FF2B5EF4-FFF2-40B4-BE49-F238E27FC236}">
                  <a16:creationId xmlns:a16="http://schemas.microsoft.com/office/drawing/2014/main" id="{623DBF0C-E9D8-4B21-A529-0BF4E8E80E47}"/>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200">
              <a:extLst>
                <a:ext uri="{FF2B5EF4-FFF2-40B4-BE49-F238E27FC236}">
                  <a16:creationId xmlns:a16="http://schemas.microsoft.com/office/drawing/2014/main" id="{BA97524D-C70A-4292-95A2-8F60FFE8430E}"/>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0" name="Group 39">
            <a:extLst>
              <a:ext uri="{FF2B5EF4-FFF2-40B4-BE49-F238E27FC236}">
                <a16:creationId xmlns:a16="http://schemas.microsoft.com/office/drawing/2014/main" id="{745004F8-FC5D-4341-B352-DC271C33CEE1}"/>
              </a:ext>
            </a:extLst>
          </p:cNvPr>
          <p:cNvGrpSpPr/>
          <p:nvPr userDrawn="1"/>
        </p:nvGrpSpPr>
        <p:grpSpPr>
          <a:xfrm>
            <a:off x="12302028" y="0"/>
            <a:ext cx="155539" cy="1509130"/>
            <a:chOff x="12302028" y="154594"/>
            <a:chExt cx="155539" cy="1509130"/>
          </a:xfrm>
        </p:grpSpPr>
        <p:sp>
          <p:nvSpPr>
            <p:cNvPr id="41" name="Rectangle 188">
              <a:extLst>
                <a:ext uri="{FF2B5EF4-FFF2-40B4-BE49-F238E27FC236}">
                  <a16:creationId xmlns:a16="http://schemas.microsoft.com/office/drawing/2014/main" id="{C1DEB8D0-96A8-4205-92A4-31D0C5F2268A}"/>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89">
              <a:extLst>
                <a:ext uri="{FF2B5EF4-FFF2-40B4-BE49-F238E27FC236}">
                  <a16:creationId xmlns:a16="http://schemas.microsoft.com/office/drawing/2014/main" id="{4692EC3B-1E77-4307-A00C-B645448131CF}"/>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90">
              <a:extLst>
                <a:ext uri="{FF2B5EF4-FFF2-40B4-BE49-F238E27FC236}">
                  <a16:creationId xmlns:a16="http://schemas.microsoft.com/office/drawing/2014/main" id="{45F4E8F8-D3AA-42A6-ADA6-BAAEE219F4B0}"/>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91">
              <a:extLst>
                <a:ext uri="{FF2B5EF4-FFF2-40B4-BE49-F238E27FC236}">
                  <a16:creationId xmlns:a16="http://schemas.microsoft.com/office/drawing/2014/main" id="{7FAB58C1-40F9-4054-96B5-6B7C39C88515}"/>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92">
              <a:extLst>
                <a:ext uri="{FF2B5EF4-FFF2-40B4-BE49-F238E27FC236}">
                  <a16:creationId xmlns:a16="http://schemas.microsoft.com/office/drawing/2014/main" id="{8BD4D132-4A56-4F1D-8E8A-F8A71AE7886D}"/>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1">
              <a:extLst>
                <a:ext uri="{FF2B5EF4-FFF2-40B4-BE49-F238E27FC236}">
                  <a16:creationId xmlns:a16="http://schemas.microsoft.com/office/drawing/2014/main" id="{3F22A6BA-40AD-404D-A6EC-AC4778996C1A}"/>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7" name="Rectangle 33">
              <a:extLst>
                <a:ext uri="{FF2B5EF4-FFF2-40B4-BE49-F238E27FC236}">
                  <a16:creationId xmlns:a16="http://schemas.microsoft.com/office/drawing/2014/main" id="{59492E51-BE3E-4EC1-BACC-BCD60D4D418B}"/>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92">
              <a:extLst>
                <a:ext uri="{FF2B5EF4-FFF2-40B4-BE49-F238E27FC236}">
                  <a16:creationId xmlns:a16="http://schemas.microsoft.com/office/drawing/2014/main" id="{D9A037EC-0D46-4123-8D9D-852BCE3F6515}"/>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49" name="Group 48">
            <a:extLst>
              <a:ext uri="{FF2B5EF4-FFF2-40B4-BE49-F238E27FC236}">
                <a16:creationId xmlns:a16="http://schemas.microsoft.com/office/drawing/2014/main" id="{2B49321C-094B-4A57-8BCE-4DC8E7E9134C}"/>
              </a:ext>
            </a:extLst>
          </p:cNvPr>
          <p:cNvGrpSpPr/>
          <p:nvPr userDrawn="1"/>
        </p:nvGrpSpPr>
        <p:grpSpPr>
          <a:xfrm>
            <a:off x="12302028" y="3366188"/>
            <a:ext cx="155539" cy="3491812"/>
            <a:chOff x="12302028" y="3266863"/>
            <a:chExt cx="155539" cy="3491812"/>
          </a:xfrm>
        </p:grpSpPr>
        <p:sp>
          <p:nvSpPr>
            <p:cNvPr id="50" name="Rectangle 174">
              <a:extLst>
                <a:ext uri="{FF2B5EF4-FFF2-40B4-BE49-F238E27FC236}">
                  <a16:creationId xmlns:a16="http://schemas.microsoft.com/office/drawing/2014/main" id="{C48F8B1C-FCF2-4562-8F1B-C4754FC0A23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75">
              <a:extLst>
                <a:ext uri="{FF2B5EF4-FFF2-40B4-BE49-F238E27FC236}">
                  <a16:creationId xmlns:a16="http://schemas.microsoft.com/office/drawing/2014/main" id="{F721F277-9796-4915-B8B9-560D36C2E96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76">
              <a:extLst>
                <a:ext uri="{FF2B5EF4-FFF2-40B4-BE49-F238E27FC236}">
                  <a16:creationId xmlns:a16="http://schemas.microsoft.com/office/drawing/2014/main" id="{FAC2CB57-CED1-4AEB-B34F-78A8C03A9C3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3" name="Rectangle 189">
              <a:extLst>
                <a:ext uri="{FF2B5EF4-FFF2-40B4-BE49-F238E27FC236}">
                  <a16:creationId xmlns:a16="http://schemas.microsoft.com/office/drawing/2014/main" id="{4041210E-EB57-4EAF-B7C8-7E5A2974C1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4" name="Rectangle 190">
              <a:extLst>
                <a:ext uri="{FF2B5EF4-FFF2-40B4-BE49-F238E27FC236}">
                  <a16:creationId xmlns:a16="http://schemas.microsoft.com/office/drawing/2014/main" id="{1DDAD817-2119-4950-9300-2C9B6DB953E8}"/>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5" name="Rectangle 191">
              <a:extLst>
                <a:ext uri="{FF2B5EF4-FFF2-40B4-BE49-F238E27FC236}">
                  <a16:creationId xmlns:a16="http://schemas.microsoft.com/office/drawing/2014/main" id="{2043191A-9851-44E1-94EF-CBD66BB6CD41}"/>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6" name="Rectangle 183">
              <a:extLst>
                <a:ext uri="{FF2B5EF4-FFF2-40B4-BE49-F238E27FC236}">
                  <a16:creationId xmlns:a16="http://schemas.microsoft.com/office/drawing/2014/main" id="{908469B3-42FB-4EF1-B628-8B51DEBB0F6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41C9D044-8771-445B-9EFC-2EA535AA502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8" name="Rectangle 156">
              <a:extLst>
                <a:ext uri="{FF2B5EF4-FFF2-40B4-BE49-F238E27FC236}">
                  <a16:creationId xmlns:a16="http://schemas.microsoft.com/office/drawing/2014/main" id="{836CD73A-D24E-44C9-AA5A-29FD3CC4449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57">
              <a:extLst>
                <a:ext uri="{FF2B5EF4-FFF2-40B4-BE49-F238E27FC236}">
                  <a16:creationId xmlns:a16="http://schemas.microsoft.com/office/drawing/2014/main" id="{210C06CF-9DE8-424C-9017-BC7FCF9ECEE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58">
              <a:extLst>
                <a:ext uri="{FF2B5EF4-FFF2-40B4-BE49-F238E27FC236}">
                  <a16:creationId xmlns:a16="http://schemas.microsoft.com/office/drawing/2014/main" id="{FBD00502-2ED4-40FB-B9CB-08057FC5A04F}"/>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A1A135A-7294-4E0C-A352-B7181E586DD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0DF74FF7-9791-436C-9A04-59019416455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536920D6-69F7-4B09-9161-56F8F765DE7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77126193-AAB0-4978-9760-095AD39E06FF}"/>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F889E97-28D2-4EB4-BA1F-607DA14AD298}"/>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B6019C27-0ACC-42C9-9863-35C20BDD283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BBF0568E-89F9-494E-B66D-569D4DD1664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1A74C212-58D7-4106-82C5-240574C8E74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EA3C7B8-65A4-4868-8C99-EBF56CAC438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947978BB-9918-4538-A54F-2845312B88FD}"/>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63" name="Graphic 62">
            <a:extLst>
              <a:ext uri="{FF2B5EF4-FFF2-40B4-BE49-F238E27FC236}">
                <a16:creationId xmlns:a16="http://schemas.microsoft.com/office/drawing/2014/main" id="{ED8EA7F7-CE42-4F58-86E0-FBC701DFD25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8725561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Closing credits-PDF extrac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E21570-2B89-43CC-8DEE-216454BE3068}"/>
              </a:ext>
            </a:extLst>
          </p:cNvPr>
          <p:cNvSpPr/>
          <p:nvPr userDrawn="1"/>
        </p:nvSpPr>
        <p:spPr>
          <a:xfrm>
            <a:off x="695325" y="5846886"/>
            <a:ext cx="10801350" cy="7047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b"/>
          <a:lstStyle/>
          <a:p>
            <a:pPr marL="0" marR="0" lvl="0" indent="0" algn="l" defTabSz="914400" rtl="0" eaLnBrk="1" fontAlgn="base" latinLnBrk="0" hangingPunct="1">
              <a:lnSpc>
                <a:spcPct val="100000"/>
              </a:lnSpc>
              <a:spcBef>
                <a:spcPct val="0"/>
              </a:spcBef>
              <a:spcAft>
                <a:spcPts val="600"/>
              </a:spcAft>
              <a:buClrTx/>
              <a:buSzTx/>
              <a:buFontTx/>
              <a:buNone/>
              <a:tabLst/>
              <a:defRPr/>
            </a:pPr>
            <a:r>
              <a:rPr kumimoji="0" lang="en-GB" sz="1000" b="0" i="0" u="none" strike="noStrike" kern="1200" cap="none" spc="0" normalizeH="0" baseline="0" noProof="0">
                <a:ln>
                  <a:noFill/>
                </a:ln>
                <a:solidFill>
                  <a:schemeClr val="accent1"/>
                </a:solidFill>
                <a:effectLst/>
                <a:uLnTx/>
                <a:uFillTx/>
                <a:latin typeface="+mj-lt"/>
                <a:ea typeface="+mn-ea"/>
                <a:cs typeface="Arial" charset="0"/>
              </a:rPr>
              <a:t>© Equinor ASA</a:t>
            </a:r>
          </a:p>
          <a:p>
            <a:pPr marL="0" marR="0" lvl="0" indent="0" algn="l" defTabSz="914400" rtl="0" eaLnBrk="1" fontAlgn="base" latinLnBrk="0" hangingPunct="1">
              <a:lnSpc>
                <a:spcPct val="100000"/>
              </a:lnSpc>
              <a:spcBef>
                <a:spcPct val="0"/>
              </a:spcBef>
              <a:spcAft>
                <a:spcPct val="0"/>
              </a:spcAft>
              <a:buClrTx/>
              <a:buSzTx/>
              <a:buFontTx/>
              <a:buNone/>
              <a:tabLst/>
              <a:defRPr/>
            </a:pPr>
            <a:r>
              <a:rPr kumimoji="0" lang="en-GB" sz="700" b="0" i="0" u="none" strike="noStrike" kern="1200" cap="none" spc="0" normalizeH="0" baseline="0" noProof="0">
                <a:ln>
                  <a:noFill/>
                </a:ln>
                <a:solidFill>
                  <a:srgbClr val="333333"/>
                </a:solidFill>
                <a:effectLst/>
                <a:uLnTx/>
                <a:uFillTx/>
                <a:latin typeface="+mn-lt"/>
                <a:ea typeface="Verdana" panose="020B0604030504040204" pitchFamily="34" charset="0"/>
                <a:cs typeface="Verdana" panose="020B0604030504040204" pitchFamily="34" charset="0"/>
              </a:rPr>
              <a:t>This presentation, including the contents and arrangement of the contents of each individual page or the collection of the pages, is owned by Equinor. Copyright to all material including, but not limited to, written material, photographs, drawings, images, tables and data remains the property of Equinor. All rights reserved. Any other use, reproduction, translation, adaption, arrangement, alteration, distribution or storage of this presentation, in whole or in part, without the prior written permission of Equinor is prohibited. The information contained in this presentation may not be accurate, up to date or applicable to the circumstances of any particular case, despite our efforts. Equinor cannot accept any liability for any inaccuracies or omissions</a:t>
            </a:r>
            <a:r>
              <a:rPr kumimoji="0" lang="en-GB" sz="700" b="0" i="0" u="none" strike="noStrike" kern="1200" cap="none" spc="0" normalizeH="0" baseline="0" noProof="0">
                <a:ln>
                  <a:noFill/>
                </a:ln>
                <a:solidFill>
                  <a:srgbClr val="333333"/>
                </a:solidFill>
                <a:effectLst/>
                <a:uLnTx/>
                <a:uFillTx/>
                <a:latin typeface="Equinor" panose="020B0503050302040203" pitchFamily="34" charset="0"/>
                <a:ea typeface="Verdana" panose="020B0604030504040204" pitchFamily="34" charset="0"/>
                <a:cs typeface="Verdana" panose="020B0604030504040204" pitchFamily="34" charset="0"/>
              </a:rPr>
              <a:t>.</a:t>
            </a:r>
            <a:endParaRPr kumimoji="0" lang="en-GB" sz="600" b="0" i="0" u="none" strike="noStrike" kern="1200" cap="none" spc="0" normalizeH="0" baseline="0" noProof="0">
              <a:ln>
                <a:noFill/>
              </a:ln>
              <a:solidFill>
                <a:srgbClr val="333333"/>
              </a:solidFill>
              <a:effectLst/>
              <a:uLnTx/>
              <a:uFillTx/>
              <a:latin typeface="Equinor" panose="020B0503050302040203" pitchFamily="34" charset="0"/>
              <a:ea typeface="+mn-ea"/>
              <a:cs typeface="Arial" charset="0"/>
            </a:endParaRPr>
          </a:p>
        </p:txBody>
      </p:sp>
      <p:sp>
        <p:nvSpPr>
          <p:cNvPr id="10" name="Text Placeholder 9">
            <a:extLst>
              <a:ext uri="{FF2B5EF4-FFF2-40B4-BE49-F238E27FC236}">
                <a16:creationId xmlns:a16="http://schemas.microsoft.com/office/drawing/2014/main" id="{67004934-2634-455F-9B65-D723350B506E}"/>
              </a:ext>
            </a:extLst>
          </p:cNvPr>
          <p:cNvSpPr>
            <a:spLocks noGrp="1"/>
          </p:cNvSpPr>
          <p:nvPr>
            <p:ph type="body" sz="quarter" idx="11" hasCustomPrompt="1"/>
          </p:nvPr>
        </p:nvSpPr>
        <p:spPr>
          <a:xfrm>
            <a:off x="695325" y="5084763"/>
            <a:ext cx="10801350" cy="409785"/>
          </a:xfrm>
        </p:spPr>
        <p:txBody>
          <a:bodyPr lIns="0" rIns="0">
            <a:noAutofit/>
          </a:bodyPr>
          <a:lstStyle>
            <a:lvl1pPr marL="0" indent="0">
              <a:spcBef>
                <a:spcPts val="0"/>
              </a:spcBef>
              <a:spcAft>
                <a:spcPts val="0"/>
              </a:spcAft>
              <a:buNone/>
              <a:defRPr sz="1400">
                <a:solidFill>
                  <a:schemeClr val="tx1"/>
                </a:solidFill>
              </a:defRPr>
            </a:lvl1pPr>
            <a:lvl2pPr marL="505800" indent="0">
              <a:buNone/>
              <a:defRPr sz="1400"/>
            </a:lvl2pPr>
            <a:lvl3pPr marL="963000" indent="0">
              <a:buNone/>
              <a:defRPr sz="1400"/>
            </a:lvl3pPr>
            <a:lvl4pPr marL="1420200" indent="0">
              <a:buNone/>
              <a:defRPr sz="1400"/>
            </a:lvl4pPr>
            <a:lvl5pPr marL="1877400" indent="0">
              <a:buNone/>
              <a:defRPr sz="1400"/>
            </a:lvl5pPr>
          </a:lstStyle>
          <a:p>
            <a:pPr lvl="0"/>
            <a:r>
              <a:rPr lang="en-GB" noProof="0"/>
              <a:t>Click to add presenter name and position</a:t>
            </a:r>
          </a:p>
        </p:txBody>
      </p:sp>
      <p:sp>
        <p:nvSpPr>
          <p:cNvPr id="11" name="Title 10">
            <a:extLst>
              <a:ext uri="{FF2B5EF4-FFF2-40B4-BE49-F238E27FC236}">
                <a16:creationId xmlns:a16="http://schemas.microsoft.com/office/drawing/2014/main" id="{04DE76AC-6DBB-4E2B-8B97-854F338047D5}"/>
              </a:ext>
            </a:extLst>
          </p:cNvPr>
          <p:cNvSpPr>
            <a:spLocks noGrp="1"/>
          </p:cNvSpPr>
          <p:nvPr>
            <p:ph type="title" hasCustomPrompt="1"/>
          </p:nvPr>
        </p:nvSpPr>
        <p:spPr>
          <a:xfrm>
            <a:off x="695326" y="4400550"/>
            <a:ext cx="10801349" cy="609337"/>
          </a:xfrm>
        </p:spPr>
        <p:txBody>
          <a:bodyPr lIns="0" tIns="0" rIns="0" bIns="0" anchor="b"/>
          <a:lstStyle>
            <a:lvl1pPr>
              <a:defRPr sz="2000">
                <a:solidFill>
                  <a:schemeClr val="accent6"/>
                </a:solidFill>
                <a:latin typeface="+mj-lt"/>
              </a:defRPr>
            </a:lvl1pPr>
          </a:lstStyle>
          <a:p>
            <a:r>
              <a:rPr lang="en-GB" noProof="0"/>
              <a:t>Click to add presentation title</a:t>
            </a:r>
          </a:p>
        </p:txBody>
      </p:sp>
      <p:grpSp>
        <p:nvGrpSpPr>
          <p:cNvPr id="33" name="Group 32">
            <a:extLst>
              <a:ext uri="{FF2B5EF4-FFF2-40B4-BE49-F238E27FC236}">
                <a16:creationId xmlns:a16="http://schemas.microsoft.com/office/drawing/2014/main" id="{C59792CB-ADFD-4CBC-B015-F5C6D6510C12}"/>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363F0CA-2D4F-42DF-938D-4805544798AB}"/>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57">
              <a:extLst>
                <a:ext uri="{FF2B5EF4-FFF2-40B4-BE49-F238E27FC236}">
                  <a16:creationId xmlns:a16="http://schemas.microsoft.com/office/drawing/2014/main" id="{9ABAA701-EACD-40B5-98DE-9C2C8E01DB68}"/>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58">
              <a:extLst>
                <a:ext uri="{FF2B5EF4-FFF2-40B4-BE49-F238E27FC236}">
                  <a16:creationId xmlns:a16="http://schemas.microsoft.com/office/drawing/2014/main" id="{F01B0B42-9CEA-4C9C-999B-C54107D2A1FD}"/>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45FDCBAC-4D81-4119-8680-3B52DB16E9E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D6CAD649-0A29-4029-97C2-3A296FE44F5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FBC4ECA-BFFD-4688-96BA-C9D3145EFD6B}"/>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838298F1-006B-4C2E-A808-3066A85345FF}"/>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91F0179F-8A4F-4450-A51A-F05F85B9CBF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E0EE7570-FD71-4EDF-A88A-BC006AF1115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E26A2A66-DD49-44DB-9601-47FDB256428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3C084A-C69C-4D4B-A47D-AFABA419C90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73A1DE7-DC07-499D-B2C6-D3729362320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E012B677-B5EB-4250-A98C-E053DC3AF743}"/>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C249D363-59E1-4053-8FF8-0886171A57C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53C4A98D-2087-4CEC-BA3E-D8449DA6A21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5B49BDA-F19C-4145-BD21-6CEA5D02C856}"/>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89FFCB44-D1B4-476B-A351-0E82721B10CB}"/>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E165768-DA4E-48A8-8B2D-A8EEEB0E192C}"/>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FFC1A04-EDA8-44BC-8FC3-F447AD759BCC}"/>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CAFB48BD-D74F-432E-B7F3-8BB03AF83C98}"/>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6BBA105-E99F-4EAE-9114-958870B64472}"/>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3C3C0E6-EE80-4BC6-A7B3-A73C1E45CD4E}"/>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E31AAD80-EEAC-4E86-8F93-F69A19F9D0ED}"/>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D1EDEF30-DAAF-444C-8AEF-AC7FA44A190F}"/>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D2ACA4B7-C62C-42A1-B650-AE87875FB07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1786B5E2-1A2A-45B1-B481-173E9DF5F5FA}"/>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D202890D-C23E-4B57-A118-AB3D42895EBC}"/>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643A3032-98D1-48FE-A761-F1825ACAB925}"/>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0C3B4021-53D2-4EB4-9084-0185DEE727C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DC7B9725-19DB-4FE9-865B-70F130DDC64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841F99CD-9BD3-49B0-9346-1664524D92C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1C929E19-AABE-4C0A-BB7E-E5C822BA7B2A}"/>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734C0DFB-721D-4ACC-A890-619C5B001E57}"/>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FAC03BCE-A06E-42A3-B9C3-6144A371F267}"/>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2AA3739F-4846-4120-B275-288109D2932A}"/>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B29808E-8254-4C61-AECC-1775DF8C329D}"/>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A5179A29-EC69-4553-BC3E-48C0BE86B7B0}"/>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64E422E7-C7DB-4940-B055-4E14BF9FA65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0266212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531C8-D49E-4972-90D5-EBBAEC374613}"/>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A11C6F20-F1F5-438E-AA80-59BF4743D410}"/>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Tree>
    <p:extLst>
      <p:ext uri="{BB962C8B-B14F-4D97-AF65-F5344CB8AC3E}">
        <p14:creationId xmlns:p14="http://schemas.microsoft.com/office/powerpoint/2010/main" val="23275065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Rose">
    <p:bg>
      <p:bgPr>
        <a:solidFill>
          <a:srgbClr val="FFDFE7"/>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accent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26E6A6CC-87BC-48B0-B3D2-57BB7E19986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6BFC6E64-38F1-4044-BD91-AA56AA03B277}"/>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ABAA33E4-E56C-42A7-9E1C-E6F11F1ADA92}"/>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EEA9963-258F-40C6-B86F-5F48883968DF}"/>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C4AD951-9BDB-447B-81ED-19777161170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14084A9-A079-4C9C-8AC1-8826D45EFBB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8CE77FA-9470-4F14-AA66-AACE5ADF8418}"/>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181B3A98-3B79-46A9-8E4F-77A0EBEFC94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5EAFF19-0395-48D2-8028-AFE2E56713DF}"/>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178DE8F4-6B6F-46A5-B5C5-B3BB82E07B61}"/>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4D5FF7DB-25BF-49BF-9E65-A8813D573CC5}"/>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B4089DF2-10C7-4CA0-85A5-F70946E535CF}"/>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F333FB1-889F-4826-88FA-9E17AC7F363E}"/>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F6721E9-7E32-4E35-AE97-B7DCE7A1AAD9}"/>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4370C8E6-A2FE-4828-A4C1-DE16E6C807C7}"/>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AF8F104-4817-4DFD-B716-2459FD378043}"/>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8BBFEEF5-8026-4CB1-A3D9-E0B3B266CDD8}"/>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24E0511-E115-4B2C-8720-186AF7EF35A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043C622-94E2-42DB-81D2-B06D2FA69CE1}"/>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A6C0E9BE-5C3E-485B-991A-2056358C9B5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BCA76D6-BF3B-4E01-A418-55B26E93118E}"/>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8D2B3D80-36B0-479E-B9F1-07F82699CDAA}"/>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E119B345-D73D-4F19-B111-FF25324436DD}"/>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E36DDF6-625E-48BB-AE41-0FAB7CBF5BE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D1A6ECC1-E7D4-429D-8DB2-12A565DAB02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0F86B758-742E-4A49-974D-21446237C28B}"/>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A96D313C-081A-4B30-9718-FB4E6A5E9AED}"/>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86E716ED-1862-4B87-9490-359EFB6E29A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527E0864-48DF-4F9D-8FE4-25EBB3E0157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88EB492F-623B-47D9-A286-E2C219E1015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83669ED9-A50F-4F0E-9C89-4B10634DEAB3}"/>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399BB16-3B8F-4F3F-8FD8-A679774B2054}"/>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E8171BB5-49B2-4BB6-8EB5-D761397F86A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69E12258-0A97-459F-9775-4BFF9B43356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E822BA7A-0991-4740-A4EE-8097BB879344}"/>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36003243-28C6-4EAB-B3BC-E9EB00C0694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49CFBCCF-6A75-4EB1-A90F-5C9AAC132B3D}"/>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9080F8BD-613B-40D6-8918-373050E8AD0E}"/>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C437D8DF-F630-4EAA-B5D3-8DCACE0213C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9DDB087A-A02D-4D04-A4A9-3B9934DA80D4}"/>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521207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 Mint">
    <p:bg>
      <p:bgPr>
        <a:solidFill>
          <a:srgbClr val="DEFAEC"/>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00707A"/>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CA2289D4-5003-4DB9-BA05-97706D7704EC}"/>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103445"/>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2C138042-CD03-45C0-BB87-1CEA8679D810}"/>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20DF9A50-A9F9-4BB4-B4FA-07E063DC874F}"/>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6EC1405B-FD31-499A-977A-6264ADAD1DCA}"/>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838F3297-874C-419E-BD56-3E5A7C169263}"/>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E94AD6F3-F8AB-4C51-967F-FF62D8F311C1}"/>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0CFE29C-F7AA-445F-84D0-40C8C26B8959}"/>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5E3BBA61-9B79-4635-A392-1758F80F75F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DA179FA6-2334-4B63-A7ED-5923ABA05219}"/>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D214693A-DCAB-406E-88DF-959D9F41C193}"/>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9B6EBCD7-AAE3-4F75-A1E4-28390FABC7B8}"/>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58301EDC-4693-45FA-9F90-8A615EE6B081}"/>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DE6637C5-0558-4FEA-A214-D8148377C298}"/>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E4477010-F56A-4FC0-8278-AE22C81F5F87}"/>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9B99529E-F332-40AD-8ECD-367D3659DB0F}"/>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FD4AD8FA-144F-4994-9BCD-9DBE5852C12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EDFD1EC5-3052-4DF1-941F-C1F067DEE37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3F0B7E68-6574-4DA3-B398-5DDC53E1BC8A}"/>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0915F4FC-7961-49D3-A215-A8C1D6DAC57C}"/>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E4C15C56-3ED2-4133-B23D-B0B7C4D11CE3}"/>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E6920B01-EFBA-4010-853C-99BCA6DBB8A6}"/>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7FCB9E9D-5402-4790-9F19-53953E2853E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B14C049-B1BD-4035-9656-36F7C93B67F1}"/>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C8ED0DD-F37F-42E6-9395-58F31E6BFE67}"/>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07BE7E41-A990-4BF5-A87D-C17E3D0DEE8B}"/>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95BE193F-8266-4D53-A603-35E95E229CE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D9D4D6BE-4632-4E65-9143-D2FA03BBFFCC}"/>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EAC74DE7-04EA-482F-BA06-FF510B640750}"/>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7BAA7BD0-7583-4BB9-9365-F0645E5C27D1}"/>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0B2F902B-5F8A-415A-802E-9C26AF365A5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D1155D44-E5DD-4D1E-ABEF-8E22D668143E}"/>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D632DCF3-5E91-462A-83B4-70E048B7A73B}"/>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5F180152-2733-4C98-BB81-1F1076C1424D}"/>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A79F84D1-BDFD-49E1-B2C6-4356B37AC4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D257DA93-0163-41A4-B3EB-09C1A11E801D}"/>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F3AE492-54CB-4ACD-8650-87F935820D6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673964BA-AA6B-48E0-9D9C-B6A9702D8CF9}"/>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4A9B39C2-BEC7-44B6-BC54-6694086AD646}"/>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1188C149-E5E0-4F89-88F1-E95A7D3475D1}"/>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14E55712-88FE-4C2E-B4BA-6EEEFCB716B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2659766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 Moss">
    <p:bg>
      <p:bgPr>
        <a:solidFill>
          <a:srgbClr val="00707A"/>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42B175C0-F949-4BFB-A128-79A779B6083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rgbClr val="DEFAEC"/>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AF183650-0A52-46C4-AD8C-31A259BE5AFC}"/>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4282BB06-F177-48CD-AB97-3FC2F5CC4F2D}"/>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94E0251C-C754-4010-955C-0C32773E832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5430D876-3E64-49AE-B578-029F0C148FF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740A357D-A443-4B3A-A1DE-4A8C5F872A05}"/>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99DA4815-3355-4EF7-9296-CB6779A7C1E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64F6B988-D03C-4967-B218-7425E7B83F85}"/>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7F14DDB-373D-46E8-B99C-1814C8662BD0}"/>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029394F3-5934-49F4-A099-8AB152FA3500}"/>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22306288-B65F-4D46-8467-AE0A8D01C29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FC86E667-E2D5-4345-A71F-854D7AD06183}"/>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19517652-7DC2-4163-8B59-77DD0741A020}"/>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B6FC000E-9C42-497D-9D83-0A8EB6F59413}"/>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2D367663-C0B6-4B08-A3BD-C0145661967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20976F41-D403-4398-AC97-199A4D95A6E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5D6D0153-69FB-4DD0-938B-1A807F28CFCF}"/>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43069C9A-481D-41A5-BE41-42A070193552}"/>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901F4FED-C72B-4F9E-BD7B-FC9D49F3593E}"/>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05731216-57C1-4A07-861C-C5A872CB8E84}"/>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4574AEA7-004E-4E6E-B463-A956CA084F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4311D56E-835F-46EE-B5F8-0DD276BE4F9D}"/>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D3CEF090-2B98-4CDD-B722-8064A4AB0BD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E5A03A5D-5FA7-4696-8B41-41D9CE7A735A}"/>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F11184C8-95F1-4117-92A7-9FA80A303804}"/>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5C867C24-B49A-4061-AD1A-915AFC22AE56}"/>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7353EC3E-0BEA-41B4-9751-51FD9B705602}"/>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C1DA1B4B-3675-4A6E-BBE8-C882B44D80E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098692F4-1099-4EC9-9D6E-81A777F24B7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1AB9B200-608A-4C3D-8264-4483BE22EF22}"/>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461CC0EA-4E82-46B2-9873-3F694A1C31FF}"/>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3BACBCAB-8D52-43AC-A87B-FDFB5A75E807}"/>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A35C6339-65C8-46A5-BF48-C6D7787A276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7BCB5AB1-C6F1-4C30-BDC7-F14394F0DDC1}"/>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66A088CF-C1E8-4A91-BB8D-9E3E8557141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72C7957D-5F44-4C2C-A429-4798A49A2574}"/>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A979A13F-ADAC-4352-8AAA-6ECBA5E547D4}"/>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28CAE253-660B-4A9D-B419-F79D8F54EB75}"/>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2537790F-3CAE-41AF-95CF-3E419CF3E04B}"/>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22EF7C66-DEA3-4318-B039-D57316A8837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0077532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slide - Slate">
    <p:bg>
      <p:bgPr>
        <a:solidFill>
          <a:srgbClr val="10344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64164" cy="3600450"/>
          </a:xfrm>
          <a:noFill/>
        </p:spPr>
        <p:txBody>
          <a:bodyPr tIns="0" bIns="0" anchor="b"/>
          <a:lstStyle>
            <a:lvl1pPr algn="l">
              <a:lnSpc>
                <a:spcPct val="100000"/>
              </a:lnSpc>
              <a:defRPr sz="3200">
                <a:solidFill>
                  <a:srgbClr val="73B1B6"/>
                </a:solidFill>
              </a:defRPr>
            </a:lvl1pPr>
          </a:lstStyle>
          <a:p>
            <a:r>
              <a:rPr lang="en-US" noProof="0"/>
              <a:t>Click to edit Master title style</a:t>
            </a:r>
            <a:endParaRPr lang="en-GB" noProof="0"/>
          </a:p>
        </p:txBody>
      </p:sp>
      <p:sp>
        <p:nvSpPr>
          <p:cNvPr id="33" name="Undertittel 2">
            <a:extLst>
              <a:ext uri="{FF2B5EF4-FFF2-40B4-BE49-F238E27FC236}">
                <a16:creationId xmlns:a16="http://schemas.microsoft.com/office/drawing/2014/main" id="{F5136A9E-1D77-433D-9BC7-E4443525AFD7}"/>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2" name="Group 31">
            <a:extLst>
              <a:ext uri="{FF2B5EF4-FFF2-40B4-BE49-F238E27FC236}">
                <a16:creationId xmlns:a16="http://schemas.microsoft.com/office/drawing/2014/main" id="{46C9C179-CB41-46D4-97DF-1FED825F4908}"/>
              </a:ext>
            </a:extLst>
          </p:cNvPr>
          <p:cNvGrpSpPr/>
          <p:nvPr userDrawn="1"/>
        </p:nvGrpSpPr>
        <p:grpSpPr>
          <a:xfrm>
            <a:off x="12302028" y="1854300"/>
            <a:ext cx="155539" cy="1166719"/>
            <a:chOff x="12302028" y="1799637"/>
            <a:chExt cx="155539" cy="1166719"/>
          </a:xfrm>
        </p:grpSpPr>
        <p:sp>
          <p:nvSpPr>
            <p:cNvPr id="61" name="Rectangle 156">
              <a:extLst>
                <a:ext uri="{FF2B5EF4-FFF2-40B4-BE49-F238E27FC236}">
                  <a16:creationId xmlns:a16="http://schemas.microsoft.com/office/drawing/2014/main" id="{EEEFADD1-F723-4F8F-AA4F-5B32702F9DDC}"/>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2" name="Rectangle 157">
              <a:extLst>
                <a:ext uri="{FF2B5EF4-FFF2-40B4-BE49-F238E27FC236}">
                  <a16:creationId xmlns:a16="http://schemas.microsoft.com/office/drawing/2014/main" id="{07133160-B0C0-4D93-BAD2-A39B8933F3BC}"/>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8">
              <a:extLst>
                <a:ext uri="{FF2B5EF4-FFF2-40B4-BE49-F238E27FC236}">
                  <a16:creationId xmlns:a16="http://schemas.microsoft.com/office/drawing/2014/main" id="{0E6AF89F-5CC1-437D-9BBB-ED72F96F623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73">
              <a:extLst>
                <a:ext uri="{FF2B5EF4-FFF2-40B4-BE49-F238E27FC236}">
                  <a16:creationId xmlns:a16="http://schemas.microsoft.com/office/drawing/2014/main" id="{537EAA2F-FECD-453E-8B9C-2E41259D83F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3">
              <a:extLst>
                <a:ext uri="{FF2B5EF4-FFF2-40B4-BE49-F238E27FC236}">
                  <a16:creationId xmlns:a16="http://schemas.microsoft.com/office/drawing/2014/main" id="{7566228C-1BE1-46F6-A280-BBECD2A4219F}"/>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200">
              <a:extLst>
                <a:ext uri="{FF2B5EF4-FFF2-40B4-BE49-F238E27FC236}">
                  <a16:creationId xmlns:a16="http://schemas.microsoft.com/office/drawing/2014/main" id="{F45D0A59-5045-49AE-9016-E93B6478C9D3}"/>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7" name="Group 66">
            <a:extLst>
              <a:ext uri="{FF2B5EF4-FFF2-40B4-BE49-F238E27FC236}">
                <a16:creationId xmlns:a16="http://schemas.microsoft.com/office/drawing/2014/main" id="{39AF1FFB-A2BE-4818-BFCA-C339BBBA9036}"/>
              </a:ext>
            </a:extLst>
          </p:cNvPr>
          <p:cNvGrpSpPr/>
          <p:nvPr userDrawn="1"/>
        </p:nvGrpSpPr>
        <p:grpSpPr>
          <a:xfrm>
            <a:off x="12302028" y="0"/>
            <a:ext cx="155539" cy="1509130"/>
            <a:chOff x="12302028" y="154594"/>
            <a:chExt cx="155539" cy="1509130"/>
          </a:xfrm>
        </p:grpSpPr>
        <p:sp>
          <p:nvSpPr>
            <p:cNvPr id="68" name="Rectangle 188">
              <a:extLst>
                <a:ext uri="{FF2B5EF4-FFF2-40B4-BE49-F238E27FC236}">
                  <a16:creationId xmlns:a16="http://schemas.microsoft.com/office/drawing/2014/main" id="{F39F01FC-B9A0-4ADA-8848-780486F60CCD}"/>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9" name="Rectangle 189">
              <a:extLst>
                <a:ext uri="{FF2B5EF4-FFF2-40B4-BE49-F238E27FC236}">
                  <a16:creationId xmlns:a16="http://schemas.microsoft.com/office/drawing/2014/main" id="{B6396E2D-23AE-4B02-B33D-03349942FD59}"/>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0">
              <a:extLst>
                <a:ext uri="{FF2B5EF4-FFF2-40B4-BE49-F238E27FC236}">
                  <a16:creationId xmlns:a16="http://schemas.microsoft.com/office/drawing/2014/main" id="{8C1FD48E-3849-489D-9A9D-C11F41E3DE47}"/>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1">
              <a:extLst>
                <a:ext uri="{FF2B5EF4-FFF2-40B4-BE49-F238E27FC236}">
                  <a16:creationId xmlns:a16="http://schemas.microsoft.com/office/drawing/2014/main" id="{F73A4A8F-0899-49E4-A269-92E0BE17686F}"/>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2">
              <a:extLst>
                <a:ext uri="{FF2B5EF4-FFF2-40B4-BE49-F238E27FC236}">
                  <a16:creationId xmlns:a16="http://schemas.microsoft.com/office/drawing/2014/main" id="{CBD97638-E4B6-47B7-A328-5AF351C53EA5}"/>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31">
              <a:extLst>
                <a:ext uri="{FF2B5EF4-FFF2-40B4-BE49-F238E27FC236}">
                  <a16:creationId xmlns:a16="http://schemas.microsoft.com/office/drawing/2014/main" id="{BFF0A98D-1239-4089-8C5E-2E8E6DE72A79}"/>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3">
              <a:extLst>
                <a:ext uri="{FF2B5EF4-FFF2-40B4-BE49-F238E27FC236}">
                  <a16:creationId xmlns:a16="http://schemas.microsoft.com/office/drawing/2014/main" id="{787243B1-B059-450B-ADA8-20D839CEDE87}"/>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92">
              <a:extLst>
                <a:ext uri="{FF2B5EF4-FFF2-40B4-BE49-F238E27FC236}">
                  <a16:creationId xmlns:a16="http://schemas.microsoft.com/office/drawing/2014/main" id="{006B4AD2-22EE-41A5-9988-8C4DF3CF4D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6" name="Group 75">
            <a:extLst>
              <a:ext uri="{FF2B5EF4-FFF2-40B4-BE49-F238E27FC236}">
                <a16:creationId xmlns:a16="http://schemas.microsoft.com/office/drawing/2014/main" id="{E5912044-5348-4D82-B066-70CA4A90FC09}"/>
              </a:ext>
            </a:extLst>
          </p:cNvPr>
          <p:cNvGrpSpPr/>
          <p:nvPr userDrawn="1"/>
        </p:nvGrpSpPr>
        <p:grpSpPr>
          <a:xfrm>
            <a:off x="12302028" y="3366188"/>
            <a:ext cx="155539" cy="3491812"/>
            <a:chOff x="12302028" y="3266863"/>
            <a:chExt cx="155539" cy="3491812"/>
          </a:xfrm>
        </p:grpSpPr>
        <p:sp>
          <p:nvSpPr>
            <p:cNvPr id="77" name="Rectangle 174">
              <a:extLst>
                <a:ext uri="{FF2B5EF4-FFF2-40B4-BE49-F238E27FC236}">
                  <a16:creationId xmlns:a16="http://schemas.microsoft.com/office/drawing/2014/main" id="{6D689B32-75DC-4146-A752-6F75C3BA7D66}"/>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75">
              <a:extLst>
                <a:ext uri="{FF2B5EF4-FFF2-40B4-BE49-F238E27FC236}">
                  <a16:creationId xmlns:a16="http://schemas.microsoft.com/office/drawing/2014/main" id="{DDCEBDF1-170D-4FC5-A068-70480DE69C6A}"/>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6">
              <a:extLst>
                <a:ext uri="{FF2B5EF4-FFF2-40B4-BE49-F238E27FC236}">
                  <a16:creationId xmlns:a16="http://schemas.microsoft.com/office/drawing/2014/main" id="{DD88F53C-7D2B-40FC-9CBF-1ECA4D369688}"/>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57039F0E-B8DF-430A-9EB8-E4B493B460C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2F57A1AE-9E10-418B-8719-240697467A1B}"/>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39402039-0C22-4DCC-AAAB-9D3E0E5A4B74}"/>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83">
              <a:extLst>
                <a:ext uri="{FF2B5EF4-FFF2-40B4-BE49-F238E27FC236}">
                  <a16:creationId xmlns:a16="http://schemas.microsoft.com/office/drawing/2014/main" id="{3A43BAE3-836A-4DFC-A4A5-CDA275CA2275}"/>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73">
              <a:extLst>
                <a:ext uri="{FF2B5EF4-FFF2-40B4-BE49-F238E27FC236}">
                  <a16:creationId xmlns:a16="http://schemas.microsoft.com/office/drawing/2014/main" id="{EAC01F5F-EFC4-4A36-ACCF-2FE205300C87}"/>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56">
              <a:extLst>
                <a:ext uri="{FF2B5EF4-FFF2-40B4-BE49-F238E27FC236}">
                  <a16:creationId xmlns:a16="http://schemas.microsoft.com/office/drawing/2014/main" id="{B1E6678C-A64D-4D62-A66A-20C18D627ED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7">
              <a:extLst>
                <a:ext uri="{FF2B5EF4-FFF2-40B4-BE49-F238E27FC236}">
                  <a16:creationId xmlns:a16="http://schemas.microsoft.com/office/drawing/2014/main" id="{155C9F1D-F03B-40D8-91F7-AC7CC5A3DD7D}"/>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8">
              <a:extLst>
                <a:ext uri="{FF2B5EF4-FFF2-40B4-BE49-F238E27FC236}">
                  <a16:creationId xmlns:a16="http://schemas.microsoft.com/office/drawing/2014/main" id="{D4DFD332-2526-44D4-8491-99AF33171B3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6">
              <a:extLst>
                <a:ext uri="{FF2B5EF4-FFF2-40B4-BE49-F238E27FC236}">
                  <a16:creationId xmlns:a16="http://schemas.microsoft.com/office/drawing/2014/main" id="{7AEEE934-95D3-4D35-8508-90245ABD1F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7">
              <a:extLst>
                <a:ext uri="{FF2B5EF4-FFF2-40B4-BE49-F238E27FC236}">
                  <a16:creationId xmlns:a16="http://schemas.microsoft.com/office/drawing/2014/main" id="{2D20B943-618D-4F5A-B3DD-02ABCB51A442}"/>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8">
              <a:extLst>
                <a:ext uri="{FF2B5EF4-FFF2-40B4-BE49-F238E27FC236}">
                  <a16:creationId xmlns:a16="http://schemas.microsoft.com/office/drawing/2014/main" id="{257B1159-A584-41CE-9064-8733B5C2EBC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74">
              <a:extLst>
                <a:ext uri="{FF2B5EF4-FFF2-40B4-BE49-F238E27FC236}">
                  <a16:creationId xmlns:a16="http://schemas.microsoft.com/office/drawing/2014/main" id="{0FEACFE6-840E-4699-86F8-63D530C5E80A}"/>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5">
              <a:extLst>
                <a:ext uri="{FF2B5EF4-FFF2-40B4-BE49-F238E27FC236}">
                  <a16:creationId xmlns:a16="http://schemas.microsoft.com/office/drawing/2014/main" id="{F5CD6176-7CFE-466C-8026-836B3AAD00CB}"/>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6">
              <a:extLst>
                <a:ext uri="{FF2B5EF4-FFF2-40B4-BE49-F238E27FC236}">
                  <a16:creationId xmlns:a16="http://schemas.microsoft.com/office/drawing/2014/main" id="{CB139271-40DA-42C0-8865-1F160E881CEC}"/>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3">
              <a:extLst>
                <a:ext uri="{FF2B5EF4-FFF2-40B4-BE49-F238E27FC236}">
                  <a16:creationId xmlns:a16="http://schemas.microsoft.com/office/drawing/2014/main" id="{1C88B0FE-40B3-4F32-BF77-346B42793EBF}"/>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5" name="TextBox 94">
            <a:extLst>
              <a:ext uri="{FF2B5EF4-FFF2-40B4-BE49-F238E27FC236}">
                <a16:creationId xmlns:a16="http://schemas.microsoft.com/office/drawing/2014/main" id="{34F0C1B0-DDCF-47A4-A5E4-AFECB5DB4CC7}"/>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6" name="TextBox 95">
            <a:extLst>
              <a:ext uri="{FF2B5EF4-FFF2-40B4-BE49-F238E27FC236}">
                <a16:creationId xmlns:a16="http://schemas.microsoft.com/office/drawing/2014/main" id="{0C5C1367-8BD4-4EBA-9157-901D62427D0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7" name="TextBox 96">
            <a:extLst>
              <a:ext uri="{FF2B5EF4-FFF2-40B4-BE49-F238E27FC236}">
                <a16:creationId xmlns:a16="http://schemas.microsoft.com/office/drawing/2014/main" id="{6C93E48F-4333-4F24-9A7A-423AB2A371D6}"/>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5" name="Graphic 44">
            <a:extLst>
              <a:ext uri="{FF2B5EF4-FFF2-40B4-BE49-F238E27FC236}">
                <a16:creationId xmlns:a16="http://schemas.microsoft.com/office/drawing/2014/main" id="{F6E765D1-7CCC-47DB-8355-6A6FD380CEF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37339774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slide - Dark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4" name="imageSlide" hidden="1">
            <a:extLst>
              <a:ext uri="{FF2B5EF4-FFF2-40B4-BE49-F238E27FC236}">
                <a16:creationId xmlns:a16="http://schemas.microsoft.com/office/drawing/2014/main" id="{223DF67C-B2C0-4D3F-B59F-8AB119B6729D}"/>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4C73CA65-0E28-4A2B-9830-7E41A5ABE94B}"/>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4C0DED52-85E6-4BD9-89EB-DF5687E49E25}"/>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65B7BAAE-2A63-43D4-9EB2-4B8F4563C33E}"/>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7495DA74-9B8B-400F-8AAE-A30DB08713B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BE21F911-48E6-458B-9FDD-95E67C28DB10}"/>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68AB3D6B-17E9-4E92-84BB-EAB3FFA5C2BD}"/>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CAB1D5E6-9358-4C75-AB87-DF5562823C1E}"/>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2B0E6AB2-26AA-49AA-8821-51EF78045330}"/>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98964646-8765-4A23-B170-44EDE715A666}"/>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D3FF6676-BCDD-4DEE-8256-53AADFB02189}"/>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588918B5-9017-48B7-AD1C-33A07137CCA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CCE10D86-D6BC-4D93-A35D-EB7541C9099C}"/>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5181713F-8928-4259-B601-607B9687E81C}"/>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2C76EEFD-3846-4589-98D9-6904CD98EDC6}"/>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CE44FC93-6726-4FDD-8FDE-48EC3559A0B8}"/>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4A838E43-58C1-4EA8-B569-EDA7E0EEAD25}"/>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EA39C16E-79A1-46A0-818C-E3A0EAF4BCAE}"/>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11644DB3-724B-43D4-AAE3-97C90286CFF8}"/>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10F12043-6ED0-460F-AFA8-EF6FB744D41D}"/>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6B5F9A39-FFAD-4399-AE83-804395A65C8E}"/>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935BB7D7-47EA-4096-8E04-C5F23ACA6362}"/>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E1DB422E-279D-4B16-A49C-8007B7DEA98F}"/>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58A2E012-28FE-43E0-AEBE-EEAC8B07CCE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399E6DE7-1747-48FC-B4AF-F01C5EBE538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DB829EFA-917B-4199-8433-6998CDBE0B4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41A1C27F-7FCD-4CC0-8CC5-ECFB2B0E65C4}"/>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126DA63A-7C62-48C1-87D9-45C830404DD1}"/>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BB0166A-1AC1-43BB-9D71-061FC248C54F}"/>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B57CD4CE-98A0-453A-AF46-DF1DAAE0FC32}"/>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25312323-C41D-4F10-8C64-9FFC47C3284F}"/>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D5A48542-9018-461B-9D67-C58B1ED2DCB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BF7A4EE-A0AC-4728-87E5-28BD29886348}"/>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8C8EEEE-BBF1-46C8-B43B-9BF4B3785F7B}"/>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B1B86911-2BFD-40F9-95DE-A5975A90E07E}"/>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1E5C9573-D18D-42D5-9E8F-548DC66B6723}"/>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2AF57F4-97F7-4D31-AA1D-68CFCCDF3DE3}"/>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8E449EC5-31B6-4863-B880-64B6008EFDD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9F02B2F5-2462-42DE-A41C-2EDF25D39C0B}"/>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C8B2DC8E-4C80-4C9E-8C9A-490D3AC54D3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C7A0A1BD-DBA1-4EE2-8209-D24909FF729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438197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lide - Light image">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600450"/>
          </a:xfrm>
        </p:spPr>
        <p:txBody>
          <a:bodyPr tIns="0" bIns="0" anchor="b"/>
          <a:lstStyle>
            <a:lvl1pPr algn="l">
              <a:lnSpc>
                <a:spcPct val="100000"/>
              </a:lnSpc>
              <a:defRPr sz="3200">
                <a:solidFill>
                  <a:srgbClr val="FF0942"/>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03A0DBB0-FFD4-4EE1-8049-02A1360D68B5}"/>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Undertittel 2">
            <a:extLst>
              <a:ext uri="{FF2B5EF4-FFF2-40B4-BE49-F238E27FC236}">
                <a16:creationId xmlns:a16="http://schemas.microsoft.com/office/drawing/2014/main" id="{283EC197-AC2F-4210-BB53-22D8D21BC123}"/>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5464A01B-E5CF-44DC-9B1C-A41EE56ECF07}"/>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9DBFC198-ED67-4BC4-A301-CFBB5E38A446}"/>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89BBF5D7-D60A-4CA2-AC75-90D3F27682D9}"/>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19B46FF-7259-4320-BDFB-DD486E1FFE2A}"/>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5C0A165B-FEEE-4341-B7CE-167A949E3C92}"/>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658588B4-7321-4D41-9AD9-61014663435B}"/>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73D39B41-A553-476A-8E6E-D9060820A50C}"/>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08E4BCCE-2C0D-4C8A-8F5D-A1BC5451331A}"/>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B2DA834D-AC4F-4537-B21E-F1C6760461B7}"/>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9ED487C1-2626-41A6-8002-962CDFC055EC}"/>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DDE7CD12-6EB1-4205-AF4F-1EF2905C7602}"/>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23E7B8B2-8D7D-4991-96AC-167CB22EDA79}"/>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35A8674E-A932-4B7D-9975-84125C40DD04}"/>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D28A0050-F0C1-4C8D-9456-D581E558E3F1}"/>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0CED7727-6121-4F6F-A3E7-491AAC0B153A}"/>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087C375C-EC2E-4563-A9D9-E1C32B4562E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E9A5EC11-728A-454E-AF61-7116CE393A4D}"/>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3B954959-187F-4E15-9652-797222BB11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C78231BD-474C-4A45-A519-71904704F1C2}"/>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7C4F118D-53C3-496E-B2CA-67B772D88A2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939C3E87-323E-4E46-9951-C92A980B2315}"/>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864BCECC-5D78-43F0-87CE-95B53EA4C843}"/>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923937FC-D5F9-4261-9AC1-582A29444D33}"/>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AFA1A6CF-0170-4435-9E3E-B2B74B026A16}"/>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BF2DED29-3397-4A04-823D-46CF2270A341}"/>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49F94C93-6F36-42B9-97FD-29127C7EA080}"/>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9273803E-5A6C-47B6-BC54-853CD546D838}"/>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8C46147F-904E-47FD-BB77-CB13FDCFF4BB}"/>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ADAC97BE-2C8E-4CCC-BA5D-70660CA32BB1}"/>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F103F729-F859-41CA-AEA7-D533AFE17D7B}"/>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14867D17-C359-4533-B478-36A2E867CC99}"/>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E43A1F70-A0E9-4691-8E9E-CD556CE04213}"/>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9FCB2B1C-3237-401D-9412-46CF19102B16}"/>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AC986C69-C96D-43E0-8DD3-CAA7B24305A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AF4215F6-4CFC-475F-9FEF-A6AFA8B8018D}"/>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CA50FF61-3D12-4D2E-9EC0-C4339CBE1CEC}"/>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6B981A2C-1E63-451C-8097-9ADBF611A571}"/>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F3594C6D-606A-4E37-B7DC-5B38383456DF}"/>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007BC185-FB8B-4E9A-BF3E-3D8A1F9BCF7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25562419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 Gradient image">
    <p:bg>
      <p:bgPr>
        <a:solidFill>
          <a:schemeClr val="lt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26629-5690-4594-84E2-75C8A861DA9F}"/>
              </a:ext>
            </a:extLst>
          </p:cNvPr>
          <p:cNvSpPr>
            <a:spLocks noGrp="1"/>
          </p:cNvSpPr>
          <p:nvPr>
            <p:ph type="ctrTitle"/>
          </p:nvPr>
        </p:nvSpPr>
        <p:spPr>
          <a:xfrm>
            <a:off x="695325" y="800100"/>
            <a:ext cx="5333539" cy="3599100"/>
          </a:xfrm>
        </p:spPr>
        <p:txBody>
          <a:bodyPr tIns="0" bIns="0" anchor="b"/>
          <a:lstStyle>
            <a:lvl1pPr algn="l">
              <a:lnSpc>
                <a:spcPct val="100000"/>
              </a:lnSpc>
              <a:defRPr sz="3200">
                <a:solidFill>
                  <a:schemeClr val="bg1"/>
                </a:solidFill>
              </a:defRPr>
            </a:lvl1pPr>
          </a:lstStyle>
          <a:p>
            <a:r>
              <a:rPr lang="en-US" noProof="0"/>
              <a:t>Click to edit Master title style</a:t>
            </a:r>
            <a:endParaRPr lang="en-GB" noProof="0"/>
          </a:p>
        </p:txBody>
      </p:sp>
      <p:sp>
        <p:nvSpPr>
          <p:cNvPr id="7" name="imageSlide" hidden="1">
            <a:extLst>
              <a:ext uri="{FF2B5EF4-FFF2-40B4-BE49-F238E27FC236}">
                <a16:creationId xmlns:a16="http://schemas.microsoft.com/office/drawing/2014/main" id="{395EBC25-55CA-4825-B93A-56D13CD93BBC}"/>
              </a:ext>
            </a:extLst>
          </p:cNvPr>
          <p:cNvSpPr/>
          <p:nvPr userDrawn="1"/>
        </p:nvSpPr>
        <p:spPr>
          <a:xfrm>
            <a:off x="995680" y="180796"/>
            <a:ext cx="782320" cy="428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Undertittel 2">
            <a:extLst>
              <a:ext uri="{FF2B5EF4-FFF2-40B4-BE49-F238E27FC236}">
                <a16:creationId xmlns:a16="http://schemas.microsoft.com/office/drawing/2014/main" id="{0135F0DB-93CC-4FD9-B1ED-12AB912C2266}"/>
              </a:ext>
            </a:extLst>
          </p:cNvPr>
          <p:cNvSpPr>
            <a:spLocks noGrp="1"/>
          </p:cNvSpPr>
          <p:nvPr>
            <p:ph type="subTitle" idx="1"/>
          </p:nvPr>
        </p:nvSpPr>
        <p:spPr>
          <a:xfrm>
            <a:off x="694800" y="4473574"/>
            <a:ext cx="5335200" cy="1221625"/>
          </a:xfrm>
        </p:spPr>
        <p:txBody>
          <a:bodyPr/>
          <a:lstStyle>
            <a:lvl1pPr marL="0" indent="0" algn="l">
              <a:spcBef>
                <a:spcPts val="0"/>
              </a:spcBef>
              <a:spcAft>
                <a:spcPts val="0"/>
              </a:spcAft>
              <a:buNone/>
              <a:defRPr sz="1800" spc="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n-GB" noProof="0"/>
          </a:p>
        </p:txBody>
      </p:sp>
      <p:grpSp>
        <p:nvGrpSpPr>
          <p:cNvPr id="33" name="Group 32">
            <a:extLst>
              <a:ext uri="{FF2B5EF4-FFF2-40B4-BE49-F238E27FC236}">
                <a16:creationId xmlns:a16="http://schemas.microsoft.com/office/drawing/2014/main" id="{F0D2275F-39F4-4B95-AF22-12D54B73907D}"/>
              </a:ext>
            </a:extLst>
          </p:cNvPr>
          <p:cNvGrpSpPr/>
          <p:nvPr userDrawn="1"/>
        </p:nvGrpSpPr>
        <p:grpSpPr>
          <a:xfrm>
            <a:off x="12302028" y="1854300"/>
            <a:ext cx="155539" cy="1166719"/>
            <a:chOff x="12302028" y="1799637"/>
            <a:chExt cx="155539" cy="1166719"/>
          </a:xfrm>
        </p:grpSpPr>
        <p:sp>
          <p:nvSpPr>
            <p:cNvPr id="34" name="Rectangle 156">
              <a:extLst>
                <a:ext uri="{FF2B5EF4-FFF2-40B4-BE49-F238E27FC236}">
                  <a16:creationId xmlns:a16="http://schemas.microsoft.com/office/drawing/2014/main" id="{3AEAEB93-9BA7-4C78-B31B-0A216B8CC599}"/>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5468231A-FEEA-4FBC-98B1-72A4C27B2B06}"/>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22DEB97E-446A-4A6D-8E2D-29A5981F3682}"/>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73">
              <a:extLst>
                <a:ext uri="{FF2B5EF4-FFF2-40B4-BE49-F238E27FC236}">
                  <a16:creationId xmlns:a16="http://schemas.microsoft.com/office/drawing/2014/main" id="{C0EAC5AC-E7A1-47E1-AAAD-CF4423ED0629}"/>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83">
              <a:extLst>
                <a:ext uri="{FF2B5EF4-FFF2-40B4-BE49-F238E27FC236}">
                  <a16:creationId xmlns:a16="http://schemas.microsoft.com/office/drawing/2014/main" id="{E4F4A830-CC33-41F5-B3E3-60B92943F55A}"/>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200">
              <a:extLst>
                <a:ext uri="{FF2B5EF4-FFF2-40B4-BE49-F238E27FC236}">
                  <a16:creationId xmlns:a16="http://schemas.microsoft.com/office/drawing/2014/main" id="{C03FED14-652A-4128-8477-3EE12EAC6D0A}"/>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8" name="Group 67">
            <a:extLst>
              <a:ext uri="{FF2B5EF4-FFF2-40B4-BE49-F238E27FC236}">
                <a16:creationId xmlns:a16="http://schemas.microsoft.com/office/drawing/2014/main" id="{A5C317EB-28D5-460C-9A8B-75971CBBEA82}"/>
              </a:ext>
            </a:extLst>
          </p:cNvPr>
          <p:cNvGrpSpPr/>
          <p:nvPr userDrawn="1"/>
        </p:nvGrpSpPr>
        <p:grpSpPr>
          <a:xfrm>
            <a:off x="12302028" y="0"/>
            <a:ext cx="155539" cy="1509130"/>
            <a:chOff x="12302028" y="154594"/>
            <a:chExt cx="155539" cy="1509130"/>
          </a:xfrm>
        </p:grpSpPr>
        <p:sp>
          <p:nvSpPr>
            <p:cNvPr id="69" name="Rectangle 188">
              <a:extLst>
                <a:ext uri="{FF2B5EF4-FFF2-40B4-BE49-F238E27FC236}">
                  <a16:creationId xmlns:a16="http://schemas.microsoft.com/office/drawing/2014/main" id="{46D1E0EC-0DAC-48D3-957E-5BCB80B67BF2}"/>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89">
              <a:extLst>
                <a:ext uri="{FF2B5EF4-FFF2-40B4-BE49-F238E27FC236}">
                  <a16:creationId xmlns:a16="http://schemas.microsoft.com/office/drawing/2014/main" id="{A435266A-039F-43C2-A101-364BFDEA1F61}"/>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90">
              <a:extLst>
                <a:ext uri="{FF2B5EF4-FFF2-40B4-BE49-F238E27FC236}">
                  <a16:creationId xmlns:a16="http://schemas.microsoft.com/office/drawing/2014/main" id="{54005618-7750-4E8A-B06E-8334394EC1A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91">
              <a:extLst>
                <a:ext uri="{FF2B5EF4-FFF2-40B4-BE49-F238E27FC236}">
                  <a16:creationId xmlns:a16="http://schemas.microsoft.com/office/drawing/2014/main" id="{E290F7FC-9DA2-4115-8116-14757B89834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92">
              <a:extLst>
                <a:ext uri="{FF2B5EF4-FFF2-40B4-BE49-F238E27FC236}">
                  <a16:creationId xmlns:a16="http://schemas.microsoft.com/office/drawing/2014/main" id="{B83DC1A6-8254-46C7-A859-A1B85066ED61}"/>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31">
              <a:extLst>
                <a:ext uri="{FF2B5EF4-FFF2-40B4-BE49-F238E27FC236}">
                  <a16:creationId xmlns:a16="http://schemas.microsoft.com/office/drawing/2014/main" id="{95E22D5E-28B8-4FE2-9A4F-EF34A1781EEE}"/>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33">
              <a:extLst>
                <a:ext uri="{FF2B5EF4-FFF2-40B4-BE49-F238E27FC236}">
                  <a16:creationId xmlns:a16="http://schemas.microsoft.com/office/drawing/2014/main" id="{8700D072-0287-48FF-9960-DB5C2458B891}"/>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92">
              <a:extLst>
                <a:ext uri="{FF2B5EF4-FFF2-40B4-BE49-F238E27FC236}">
                  <a16:creationId xmlns:a16="http://schemas.microsoft.com/office/drawing/2014/main" id="{6FF318F5-9EFD-4BFF-BAB2-535E979623F1}"/>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F69A18D2-381C-47AC-9302-935A8493FB34}"/>
              </a:ext>
            </a:extLst>
          </p:cNvPr>
          <p:cNvGrpSpPr/>
          <p:nvPr userDrawn="1"/>
        </p:nvGrpSpPr>
        <p:grpSpPr>
          <a:xfrm>
            <a:off x="12302028" y="3366188"/>
            <a:ext cx="155539" cy="3491812"/>
            <a:chOff x="12302028" y="3266863"/>
            <a:chExt cx="155539" cy="3491812"/>
          </a:xfrm>
        </p:grpSpPr>
        <p:sp>
          <p:nvSpPr>
            <p:cNvPr id="78" name="Rectangle 174">
              <a:extLst>
                <a:ext uri="{FF2B5EF4-FFF2-40B4-BE49-F238E27FC236}">
                  <a16:creationId xmlns:a16="http://schemas.microsoft.com/office/drawing/2014/main" id="{5439B470-D138-48DB-A7A1-5B9AF2FCCD8F}"/>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5">
              <a:extLst>
                <a:ext uri="{FF2B5EF4-FFF2-40B4-BE49-F238E27FC236}">
                  <a16:creationId xmlns:a16="http://schemas.microsoft.com/office/drawing/2014/main" id="{49384A2D-319E-49E1-85D5-8016AB868B67}"/>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6">
              <a:extLst>
                <a:ext uri="{FF2B5EF4-FFF2-40B4-BE49-F238E27FC236}">
                  <a16:creationId xmlns:a16="http://schemas.microsoft.com/office/drawing/2014/main" id="{B9436A55-FEBE-4AE4-AF74-5BC0AF9FF4A7}"/>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89">
              <a:extLst>
                <a:ext uri="{FF2B5EF4-FFF2-40B4-BE49-F238E27FC236}">
                  <a16:creationId xmlns:a16="http://schemas.microsoft.com/office/drawing/2014/main" id="{1CB06F2D-9C90-443F-B708-060604CBABF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0">
              <a:extLst>
                <a:ext uri="{FF2B5EF4-FFF2-40B4-BE49-F238E27FC236}">
                  <a16:creationId xmlns:a16="http://schemas.microsoft.com/office/drawing/2014/main" id="{72649AD1-5C60-4146-9735-169714924BC4}"/>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1">
              <a:extLst>
                <a:ext uri="{FF2B5EF4-FFF2-40B4-BE49-F238E27FC236}">
                  <a16:creationId xmlns:a16="http://schemas.microsoft.com/office/drawing/2014/main" id="{CACF09E4-0BC4-4FC8-9EC8-D3D2492F871B}"/>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183">
              <a:extLst>
                <a:ext uri="{FF2B5EF4-FFF2-40B4-BE49-F238E27FC236}">
                  <a16:creationId xmlns:a16="http://schemas.microsoft.com/office/drawing/2014/main" id="{78D8F61B-EF94-493F-9422-2F321CA5FB70}"/>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173">
              <a:extLst>
                <a:ext uri="{FF2B5EF4-FFF2-40B4-BE49-F238E27FC236}">
                  <a16:creationId xmlns:a16="http://schemas.microsoft.com/office/drawing/2014/main" id="{6E43B82A-5783-4F0E-8A4D-BD9235A08770}"/>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56">
              <a:extLst>
                <a:ext uri="{FF2B5EF4-FFF2-40B4-BE49-F238E27FC236}">
                  <a16:creationId xmlns:a16="http://schemas.microsoft.com/office/drawing/2014/main" id="{EF64B3E1-E592-48E3-B550-E116C255B677}"/>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7" name="Rectangle 157">
              <a:extLst>
                <a:ext uri="{FF2B5EF4-FFF2-40B4-BE49-F238E27FC236}">
                  <a16:creationId xmlns:a16="http://schemas.microsoft.com/office/drawing/2014/main" id="{EC7B85B5-658D-41F5-8C92-D6E8B5ADBAB3}"/>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8" name="Rectangle 158">
              <a:extLst>
                <a:ext uri="{FF2B5EF4-FFF2-40B4-BE49-F238E27FC236}">
                  <a16:creationId xmlns:a16="http://schemas.microsoft.com/office/drawing/2014/main" id="{53C279DB-43DC-4E15-BB7E-C8D50D714BBE}"/>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9" name="Rectangle 156">
              <a:extLst>
                <a:ext uri="{FF2B5EF4-FFF2-40B4-BE49-F238E27FC236}">
                  <a16:creationId xmlns:a16="http://schemas.microsoft.com/office/drawing/2014/main" id="{BA1D59D4-01D2-48DA-ACB3-9D2A3290F9A6}"/>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0" name="Rectangle 157">
              <a:extLst>
                <a:ext uri="{FF2B5EF4-FFF2-40B4-BE49-F238E27FC236}">
                  <a16:creationId xmlns:a16="http://schemas.microsoft.com/office/drawing/2014/main" id="{2ED7606B-110A-446D-B310-04017431CF1C}"/>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1" name="Rectangle 158">
              <a:extLst>
                <a:ext uri="{FF2B5EF4-FFF2-40B4-BE49-F238E27FC236}">
                  <a16:creationId xmlns:a16="http://schemas.microsoft.com/office/drawing/2014/main" id="{02A26796-9AE4-43FD-BAD2-E27902840B4C}"/>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2" name="Rectangle 174">
              <a:extLst>
                <a:ext uri="{FF2B5EF4-FFF2-40B4-BE49-F238E27FC236}">
                  <a16:creationId xmlns:a16="http://schemas.microsoft.com/office/drawing/2014/main" id="{F3DA9088-66D8-43DE-A086-653D55C3B7E8}"/>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3" name="Rectangle 175">
              <a:extLst>
                <a:ext uri="{FF2B5EF4-FFF2-40B4-BE49-F238E27FC236}">
                  <a16:creationId xmlns:a16="http://schemas.microsoft.com/office/drawing/2014/main" id="{7040F7E1-F826-4CBD-8989-312D18A7BBFC}"/>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4" name="Rectangle 176">
              <a:extLst>
                <a:ext uri="{FF2B5EF4-FFF2-40B4-BE49-F238E27FC236}">
                  <a16:creationId xmlns:a16="http://schemas.microsoft.com/office/drawing/2014/main" id="{DCB978DF-2906-435F-8D35-AAFA32B763EB}"/>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95" name="Rectangle 173">
              <a:extLst>
                <a:ext uri="{FF2B5EF4-FFF2-40B4-BE49-F238E27FC236}">
                  <a16:creationId xmlns:a16="http://schemas.microsoft.com/office/drawing/2014/main" id="{682DCD6B-CD04-4B96-89B6-E5A0D24ACAC1}"/>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96" name="TextBox 95">
            <a:extLst>
              <a:ext uri="{FF2B5EF4-FFF2-40B4-BE49-F238E27FC236}">
                <a16:creationId xmlns:a16="http://schemas.microsoft.com/office/drawing/2014/main" id="{1F0C1741-71CC-4785-86CB-CD991DBAFA60}"/>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97" name="TextBox 96">
            <a:extLst>
              <a:ext uri="{FF2B5EF4-FFF2-40B4-BE49-F238E27FC236}">
                <a16:creationId xmlns:a16="http://schemas.microsoft.com/office/drawing/2014/main" id="{56C2BB98-66B1-403D-9CE4-194D54C102C2}"/>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98" name="TextBox 97">
            <a:extLst>
              <a:ext uri="{FF2B5EF4-FFF2-40B4-BE49-F238E27FC236}">
                <a16:creationId xmlns:a16="http://schemas.microsoft.com/office/drawing/2014/main" id="{6EAD78AB-C9C4-4599-A4A6-D7B998000672}"/>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46" name="Graphic 45">
            <a:extLst>
              <a:ext uri="{FF2B5EF4-FFF2-40B4-BE49-F238E27FC236}">
                <a16:creationId xmlns:a16="http://schemas.microsoft.com/office/drawing/2014/main" id="{A88E7F6F-F081-4C9B-9899-41F1BCDD073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0182061" y="512596"/>
            <a:ext cx="1316395" cy="1080000"/>
          </a:xfrm>
          <a:prstGeom prst="rect">
            <a:avLst/>
          </a:prstGeom>
        </p:spPr>
      </p:pic>
    </p:spTree>
    <p:extLst>
      <p:ext uri="{BB962C8B-B14F-4D97-AF65-F5344CB8AC3E}">
        <p14:creationId xmlns:p14="http://schemas.microsoft.com/office/powerpoint/2010/main" val="141322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2.sv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58EDB7-2099-41D3-A175-DAC6E212AAF8}"/>
              </a:ext>
            </a:extLst>
          </p:cNvPr>
          <p:cNvSpPr>
            <a:spLocks noGrp="1"/>
          </p:cNvSpPr>
          <p:nvPr>
            <p:ph type="title"/>
          </p:nvPr>
        </p:nvSpPr>
        <p:spPr>
          <a:xfrm>
            <a:off x="695325" y="800100"/>
            <a:ext cx="10801350" cy="1152525"/>
          </a:xfrm>
          <a:prstGeom prst="rect">
            <a:avLst/>
          </a:prstGeom>
        </p:spPr>
        <p:txBody>
          <a:bodyPr vert="horz" lIns="0" tIns="216000" rIns="0" bIns="72000" rtlCol="0" anchor="t">
            <a:noAutofit/>
          </a:bodyPr>
          <a:lstStyle/>
          <a:p>
            <a:r>
              <a:rPr lang="en-US" noProof="0"/>
              <a:t>Click to edit Master title style</a:t>
            </a:r>
            <a:endParaRPr lang="en-GB" noProof="0"/>
          </a:p>
        </p:txBody>
      </p:sp>
      <p:sp>
        <p:nvSpPr>
          <p:cNvPr id="3" name="Text Placeholder 2">
            <a:extLst>
              <a:ext uri="{FF2B5EF4-FFF2-40B4-BE49-F238E27FC236}">
                <a16:creationId xmlns:a16="http://schemas.microsoft.com/office/drawing/2014/main" id="{75D17EAE-7603-437B-BEF7-B208D7061457}"/>
              </a:ext>
            </a:extLst>
          </p:cNvPr>
          <p:cNvSpPr>
            <a:spLocks noGrp="1"/>
          </p:cNvSpPr>
          <p:nvPr>
            <p:ph type="body" idx="1"/>
          </p:nvPr>
        </p:nvSpPr>
        <p:spPr>
          <a:xfrm>
            <a:off x="695325" y="2024063"/>
            <a:ext cx="10801350" cy="4216813"/>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GB" noProof="0"/>
          </a:p>
        </p:txBody>
      </p:sp>
      <p:sp>
        <p:nvSpPr>
          <p:cNvPr id="33" name="Slide Number Placeholder 5">
            <a:extLst>
              <a:ext uri="{FF2B5EF4-FFF2-40B4-BE49-F238E27FC236}">
                <a16:creationId xmlns:a16="http://schemas.microsoft.com/office/drawing/2014/main" id="{DEF3BA3A-53B3-4BA4-830A-4527AF9F325A}"/>
              </a:ext>
            </a:extLst>
          </p:cNvPr>
          <p:cNvSpPr>
            <a:spLocks noGrp="1"/>
          </p:cNvSpPr>
          <p:nvPr>
            <p:ph type="sldNum" sz="quarter" idx="4"/>
          </p:nvPr>
        </p:nvSpPr>
        <p:spPr>
          <a:xfrm>
            <a:off x="695324" y="6596187"/>
            <a:ext cx="245260" cy="217625"/>
          </a:xfrm>
          <a:prstGeom prst="rect">
            <a:avLst/>
          </a:prstGeom>
        </p:spPr>
        <p:txBody>
          <a:bodyPr vert="horz" wrap="none" lIns="0" tIns="46800" rIns="0" bIns="46800" rtlCol="0" anchor="ctr">
            <a:spAutoFit/>
          </a:bodyPr>
          <a:lstStyle>
            <a:lvl1pPr algn="l">
              <a:defRPr sz="800">
                <a:solidFill>
                  <a:srgbClr val="7C8F98"/>
                </a:solidFill>
                <a:latin typeface="+mn-lt"/>
              </a:defRPr>
            </a:lvl1pPr>
          </a:lstStyle>
          <a:p>
            <a:fld id="{5D1E5300-FC0F-4317-A193-EF6CE9E6F7B5}" type="slidenum">
              <a:rPr lang="en-GB" smtClean="0"/>
              <a:pPr/>
              <a:t>‹#›</a:t>
            </a:fld>
            <a:r>
              <a:rPr lang="en-GB"/>
              <a:t>  |  </a:t>
            </a:r>
            <a:endParaRPr lang="en-GB" noProof="0"/>
          </a:p>
        </p:txBody>
      </p:sp>
      <p:sp>
        <p:nvSpPr>
          <p:cNvPr id="36" name="Classification">
            <a:extLst>
              <a:ext uri="{FF2B5EF4-FFF2-40B4-BE49-F238E27FC236}">
                <a16:creationId xmlns:a16="http://schemas.microsoft.com/office/drawing/2014/main" id="{CCE8DDFB-884A-4040-A8EB-D8221E682614}"/>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r>
              <a:rPr lang="en-GB" noProof="0">
                <a:latin typeface="+mn-lt"/>
              </a:rPr>
              <a:t>Open</a:t>
            </a:r>
          </a:p>
        </p:txBody>
      </p:sp>
      <p:sp>
        <p:nvSpPr>
          <p:cNvPr id="37" name="DateBox">
            <a:extLst>
              <a:ext uri="{FF2B5EF4-FFF2-40B4-BE49-F238E27FC236}">
                <a16:creationId xmlns:a16="http://schemas.microsoft.com/office/drawing/2014/main" id="{66CDF6A4-3F2C-4A0A-88CC-5D8A55FE1230}"/>
              </a:ext>
            </a:extLst>
          </p:cNvPr>
          <p:cNvSpPr txBox="1"/>
          <p:nvPr userDrawn="1"/>
        </p:nvSpPr>
        <p:spPr>
          <a:xfrm>
            <a:off x="9756774" y="6597278"/>
            <a:ext cx="1739900" cy="215444"/>
          </a:xfrm>
          <a:prstGeom prst="rect">
            <a:avLst/>
          </a:prstGeom>
        </p:spPr>
        <p:txBody>
          <a:bodyPr vert="horz" lIns="0" tIns="45720" rIns="0" bIns="45720" rtlCol="0" anchor="ctr">
            <a:spAutoFit/>
          </a:bodyPr>
          <a:lstStyle>
            <a:defPPr>
              <a:defRPr lang="en-US"/>
            </a:defPPr>
            <a:lvl1pPr algn="r">
              <a:defRPr sz="800">
                <a:solidFill>
                  <a:srgbClr val="7C8F98"/>
                </a:solidFill>
                <a:latin typeface="Verdana" panose="00000500000000000000" pitchFamily="50" charset="0"/>
              </a:defRPr>
            </a:lvl1pPr>
          </a:lstStyle>
          <a:p>
            <a:pPr lvl="0"/>
            <a:endParaRPr lang="en-GB" noProof="0">
              <a:latin typeface="+mn-lt"/>
            </a:endParaRPr>
          </a:p>
        </p:txBody>
      </p:sp>
      <p:sp>
        <p:nvSpPr>
          <p:cNvPr id="4" name="isEquinor" hidden="1">
            <a:extLst>
              <a:ext uri="{FF2B5EF4-FFF2-40B4-BE49-F238E27FC236}">
                <a16:creationId xmlns:a16="http://schemas.microsoft.com/office/drawing/2014/main" id="{5118DC7A-7735-4C04-9A17-53916530E1F8}"/>
              </a:ext>
            </a:extLst>
          </p:cNvPr>
          <p:cNvSpPr/>
          <p:nvPr userDrawn="1"/>
        </p:nvSpPr>
        <p:spPr>
          <a:xfrm>
            <a:off x="349624" y="242047"/>
            <a:ext cx="2050676" cy="2016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 name="Group 4">
            <a:extLst>
              <a:ext uri="{FF2B5EF4-FFF2-40B4-BE49-F238E27FC236}">
                <a16:creationId xmlns:a16="http://schemas.microsoft.com/office/drawing/2014/main" id="{827A7A49-8001-473E-BA76-CA0689EBB3F5}"/>
              </a:ext>
            </a:extLst>
          </p:cNvPr>
          <p:cNvGrpSpPr/>
          <p:nvPr userDrawn="1"/>
        </p:nvGrpSpPr>
        <p:grpSpPr>
          <a:xfrm>
            <a:off x="12302028" y="1854300"/>
            <a:ext cx="155539" cy="1166719"/>
            <a:chOff x="12302028" y="1799637"/>
            <a:chExt cx="155539" cy="1166719"/>
          </a:xfrm>
        </p:grpSpPr>
        <p:sp>
          <p:nvSpPr>
            <p:cNvPr id="62" name="Rectangle 156">
              <a:extLst>
                <a:ext uri="{FF2B5EF4-FFF2-40B4-BE49-F238E27FC236}">
                  <a16:creationId xmlns:a16="http://schemas.microsoft.com/office/drawing/2014/main" id="{E78D48BD-44EA-4289-93C7-C7B14E868E48}"/>
                </a:ext>
              </a:extLst>
            </p:cNvPr>
            <p:cNvSpPr/>
            <p:nvPr userDrawn="1"/>
          </p:nvSpPr>
          <p:spPr>
            <a:xfrm>
              <a:off x="12302028" y="2408463"/>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3" name="Rectangle 157">
              <a:extLst>
                <a:ext uri="{FF2B5EF4-FFF2-40B4-BE49-F238E27FC236}">
                  <a16:creationId xmlns:a16="http://schemas.microsoft.com/office/drawing/2014/main" id="{9FD138CF-0728-41FF-A8D3-5D174C4B4FE7}"/>
                </a:ext>
              </a:extLst>
            </p:cNvPr>
            <p:cNvSpPr/>
            <p:nvPr userDrawn="1"/>
          </p:nvSpPr>
          <p:spPr>
            <a:xfrm>
              <a:off x="12302028" y="2611078"/>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4" name="Rectangle 158">
              <a:extLst>
                <a:ext uri="{FF2B5EF4-FFF2-40B4-BE49-F238E27FC236}">
                  <a16:creationId xmlns:a16="http://schemas.microsoft.com/office/drawing/2014/main" id="{432A8AF6-546D-402E-9D49-1A29A70980EE}"/>
                </a:ext>
              </a:extLst>
            </p:cNvPr>
            <p:cNvSpPr/>
            <p:nvPr userDrawn="1"/>
          </p:nvSpPr>
          <p:spPr>
            <a:xfrm>
              <a:off x="12302028" y="2813695"/>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7" name="Rectangle 173">
              <a:extLst>
                <a:ext uri="{FF2B5EF4-FFF2-40B4-BE49-F238E27FC236}">
                  <a16:creationId xmlns:a16="http://schemas.microsoft.com/office/drawing/2014/main" id="{27D23A9D-221E-49B5-9E9D-ADA513CB248C}"/>
                </a:ext>
              </a:extLst>
            </p:cNvPr>
            <p:cNvSpPr/>
            <p:nvPr userDrawn="1"/>
          </p:nvSpPr>
          <p:spPr>
            <a:xfrm>
              <a:off x="12302028" y="220552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2" name="Rectangle 183">
              <a:extLst>
                <a:ext uri="{FF2B5EF4-FFF2-40B4-BE49-F238E27FC236}">
                  <a16:creationId xmlns:a16="http://schemas.microsoft.com/office/drawing/2014/main" id="{2378C9B4-D68F-4146-9079-BEFB434290E2}"/>
                </a:ext>
              </a:extLst>
            </p:cNvPr>
            <p:cNvSpPr/>
            <p:nvPr userDrawn="1"/>
          </p:nvSpPr>
          <p:spPr>
            <a:xfrm>
              <a:off x="12302028" y="1799637"/>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200">
              <a:extLst>
                <a:ext uri="{FF2B5EF4-FFF2-40B4-BE49-F238E27FC236}">
                  <a16:creationId xmlns:a16="http://schemas.microsoft.com/office/drawing/2014/main" id="{F03760DB-EA47-434A-B466-05565A32C6FF}"/>
                </a:ext>
              </a:extLst>
            </p:cNvPr>
            <p:cNvSpPr/>
            <p:nvPr userDrawn="1"/>
          </p:nvSpPr>
          <p:spPr>
            <a:xfrm>
              <a:off x="12302028" y="200257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 name="Group 6">
            <a:extLst>
              <a:ext uri="{FF2B5EF4-FFF2-40B4-BE49-F238E27FC236}">
                <a16:creationId xmlns:a16="http://schemas.microsoft.com/office/drawing/2014/main" id="{37DAF0D0-ACD8-40B8-B3A5-D21A7F835F43}"/>
              </a:ext>
            </a:extLst>
          </p:cNvPr>
          <p:cNvGrpSpPr/>
          <p:nvPr userDrawn="1"/>
        </p:nvGrpSpPr>
        <p:grpSpPr>
          <a:xfrm>
            <a:off x="12302028" y="0"/>
            <a:ext cx="155539" cy="1509130"/>
            <a:chOff x="12302028" y="154594"/>
            <a:chExt cx="155539" cy="1509130"/>
          </a:xfrm>
        </p:grpSpPr>
        <p:sp>
          <p:nvSpPr>
            <p:cNvPr id="47" name="Rectangle 188">
              <a:extLst>
                <a:ext uri="{FF2B5EF4-FFF2-40B4-BE49-F238E27FC236}">
                  <a16:creationId xmlns:a16="http://schemas.microsoft.com/office/drawing/2014/main" id="{5B3F9E9D-ACF6-4A22-870C-0C30F607A9CC}"/>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8" name="Rectangle 189">
              <a:extLst>
                <a:ext uri="{FF2B5EF4-FFF2-40B4-BE49-F238E27FC236}">
                  <a16:creationId xmlns:a16="http://schemas.microsoft.com/office/drawing/2014/main" id="{7116CF94-F70B-4919-A841-5787D3F6F9DA}"/>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9" name="Rectangle 190">
              <a:extLst>
                <a:ext uri="{FF2B5EF4-FFF2-40B4-BE49-F238E27FC236}">
                  <a16:creationId xmlns:a16="http://schemas.microsoft.com/office/drawing/2014/main" id="{F2F18B1B-9427-4683-834D-98C65E17B924}"/>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0" name="Rectangle 191">
              <a:extLst>
                <a:ext uri="{FF2B5EF4-FFF2-40B4-BE49-F238E27FC236}">
                  <a16:creationId xmlns:a16="http://schemas.microsoft.com/office/drawing/2014/main" id="{C1277067-EB6D-432E-9A7B-5627702A924A}"/>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1" name="Rectangle 192">
              <a:extLst>
                <a:ext uri="{FF2B5EF4-FFF2-40B4-BE49-F238E27FC236}">
                  <a16:creationId xmlns:a16="http://schemas.microsoft.com/office/drawing/2014/main" id="{717C5AF8-86FC-49E3-9772-DB9A675C23F8}"/>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31">
              <a:extLst>
                <a:ext uri="{FF2B5EF4-FFF2-40B4-BE49-F238E27FC236}">
                  <a16:creationId xmlns:a16="http://schemas.microsoft.com/office/drawing/2014/main" id="{171DA608-F0B0-42E0-AB80-B95EBBF909C6}"/>
                </a:ext>
              </a:extLst>
            </p:cNvPr>
            <p:cNvSpPr/>
            <p:nvPr userDrawn="1"/>
          </p:nvSpPr>
          <p:spPr>
            <a:xfrm>
              <a:off x="12302028" y="381213"/>
              <a:ext cx="155539" cy="152988"/>
            </a:xfrm>
            <a:prstGeom prst="rect">
              <a:avLst/>
            </a:prstGeom>
            <a:solidFill>
              <a:schemeClr val="bg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33">
              <a:extLst>
                <a:ext uri="{FF2B5EF4-FFF2-40B4-BE49-F238E27FC236}">
                  <a16:creationId xmlns:a16="http://schemas.microsoft.com/office/drawing/2014/main" id="{DF77855B-084A-4ED0-9ECF-44C4A56916F6}"/>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0" name="Rectangle 192">
              <a:extLst>
                <a:ext uri="{FF2B5EF4-FFF2-40B4-BE49-F238E27FC236}">
                  <a16:creationId xmlns:a16="http://schemas.microsoft.com/office/drawing/2014/main" id="{1115EA0D-81DB-4110-A5E4-04A769148080}"/>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6" name="Group 5">
            <a:extLst>
              <a:ext uri="{FF2B5EF4-FFF2-40B4-BE49-F238E27FC236}">
                <a16:creationId xmlns:a16="http://schemas.microsoft.com/office/drawing/2014/main" id="{4182B176-C014-4DDE-BA89-F435D837208D}"/>
              </a:ext>
            </a:extLst>
          </p:cNvPr>
          <p:cNvGrpSpPr/>
          <p:nvPr userDrawn="1"/>
        </p:nvGrpSpPr>
        <p:grpSpPr>
          <a:xfrm>
            <a:off x="12302028" y="3366188"/>
            <a:ext cx="155539" cy="3491812"/>
            <a:chOff x="12302028" y="3266863"/>
            <a:chExt cx="155539" cy="3491812"/>
          </a:xfrm>
        </p:grpSpPr>
        <p:sp>
          <p:nvSpPr>
            <p:cNvPr id="58" name="Rectangle 174">
              <a:extLst>
                <a:ext uri="{FF2B5EF4-FFF2-40B4-BE49-F238E27FC236}">
                  <a16:creationId xmlns:a16="http://schemas.microsoft.com/office/drawing/2014/main" id="{02A3DA5E-BF8B-4327-88ED-C198DDF73098}"/>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59" name="Rectangle 175">
              <a:extLst>
                <a:ext uri="{FF2B5EF4-FFF2-40B4-BE49-F238E27FC236}">
                  <a16:creationId xmlns:a16="http://schemas.microsoft.com/office/drawing/2014/main" id="{E70035CD-B6EE-4D95-947D-40D429667611}"/>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0" name="Rectangle 176">
              <a:extLst>
                <a:ext uri="{FF2B5EF4-FFF2-40B4-BE49-F238E27FC236}">
                  <a16:creationId xmlns:a16="http://schemas.microsoft.com/office/drawing/2014/main" id="{1B83D00E-7DAF-4134-AC2B-C9F555D8DB9F}"/>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5" name="Rectangle 189">
              <a:extLst>
                <a:ext uri="{FF2B5EF4-FFF2-40B4-BE49-F238E27FC236}">
                  <a16:creationId xmlns:a16="http://schemas.microsoft.com/office/drawing/2014/main" id="{98BCB360-567B-40E8-8A07-0F268CB0D1F0}"/>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6" name="Rectangle 190">
              <a:extLst>
                <a:ext uri="{FF2B5EF4-FFF2-40B4-BE49-F238E27FC236}">
                  <a16:creationId xmlns:a16="http://schemas.microsoft.com/office/drawing/2014/main" id="{8C19107A-B9AF-4064-ADD7-4E0AF90CDB17}"/>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67" name="Rectangle 191">
              <a:extLst>
                <a:ext uri="{FF2B5EF4-FFF2-40B4-BE49-F238E27FC236}">
                  <a16:creationId xmlns:a16="http://schemas.microsoft.com/office/drawing/2014/main" id="{4EEFAC6A-FAB4-40E1-BB60-C07E47577FAF}"/>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1" name="Rectangle 183">
              <a:extLst>
                <a:ext uri="{FF2B5EF4-FFF2-40B4-BE49-F238E27FC236}">
                  <a16:creationId xmlns:a16="http://schemas.microsoft.com/office/drawing/2014/main" id="{29E0140B-F3B1-422C-B490-35D86FB83189}"/>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2" name="Rectangle 173">
              <a:extLst>
                <a:ext uri="{FF2B5EF4-FFF2-40B4-BE49-F238E27FC236}">
                  <a16:creationId xmlns:a16="http://schemas.microsoft.com/office/drawing/2014/main" id="{C7FE3B17-CED1-4A04-9925-C09E87226FD5}"/>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3" name="Rectangle 156">
              <a:extLst>
                <a:ext uri="{FF2B5EF4-FFF2-40B4-BE49-F238E27FC236}">
                  <a16:creationId xmlns:a16="http://schemas.microsoft.com/office/drawing/2014/main" id="{C14440A4-47E3-4F17-AEEF-D7AF17E16B5F}"/>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4" name="Rectangle 157">
              <a:extLst>
                <a:ext uri="{FF2B5EF4-FFF2-40B4-BE49-F238E27FC236}">
                  <a16:creationId xmlns:a16="http://schemas.microsoft.com/office/drawing/2014/main" id="{51A3D31B-793D-41FC-877E-08DEC59C12CC}"/>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5" name="Rectangle 158">
              <a:extLst>
                <a:ext uri="{FF2B5EF4-FFF2-40B4-BE49-F238E27FC236}">
                  <a16:creationId xmlns:a16="http://schemas.microsoft.com/office/drawing/2014/main" id="{74BA2002-B77B-40DC-AD5A-3A4097786E46}"/>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6" name="Rectangle 156">
              <a:extLst>
                <a:ext uri="{FF2B5EF4-FFF2-40B4-BE49-F238E27FC236}">
                  <a16:creationId xmlns:a16="http://schemas.microsoft.com/office/drawing/2014/main" id="{63024D63-CF5F-492F-A967-6AB50DF70668}"/>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7" name="Rectangle 157">
              <a:extLst>
                <a:ext uri="{FF2B5EF4-FFF2-40B4-BE49-F238E27FC236}">
                  <a16:creationId xmlns:a16="http://schemas.microsoft.com/office/drawing/2014/main" id="{4E8D06DB-5923-4828-8ED4-17E98F05E694}"/>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8" name="Rectangle 158">
              <a:extLst>
                <a:ext uri="{FF2B5EF4-FFF2-40B4-BE49-F238E27FC236}">
                  <a16:creationId xmlns:a16="http://schemas.microsoft.com/office/drawing/2014/main" id="{A1BBFF2A-3A14-4CB0-AA93-641A2A7AB0CF}"/>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79" name="Rectangle 174">
              <a:extLst>
                <a:ext uri="{FF2B5EF4-FFF2-40B4-BE49-F238E27FC236}">
                  <a16:creationId xmlns:a16="http://schemas.microsoft.com/office/drawing/2014/main" id="{25A235BF-36DC-42D6-8E5A-5501836347F6}"/>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75">
              <a:extLst>
                <a:ext uri="{FF2B5EF4-FFF2-40B4-BE49-F238E27FC236}">
                  <a16:creationId xmlns:a16="http://schemas.microsoft.com/office/drawing/2014/main" id="{4A3E8231-E168-42A3-AAB1-7B3F627B4967}"/>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76">
              <a:extLst>
                <a:ext uri="{FF2B5EF4-FFF2-40B4-BE49-F238E27FC236}">
                  <a16:creationId xmlns:a16="http://schemas.microsoft.com/office/drawing/2014/main" id="{47B84FDA-3E93-4817-8212-B5BF6FF0B352}"/>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73">
              <a:extLst>
                <a:ext uri="{FF2B5EF4-FFF2-40B4-BE49-F238E27FC236}">
                  <a16:creationId xmlns:a16="http://schemas.microsoft.com/office/drawing/2014/main" id="{8E45768F-D4FA-4ECC-9390-2E4D685D6849}"/>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sp>
        <p:nvSpPr>
          <p:cNvPr id="8" name="TextBox 7">
            <a:extLst>
              <a:ext uri="{FF2B5EF4-FFF2-40B4-BE49-F238E27FC236}">
                <a16:creationId xmlns:a16="http://schemas.microsoft.com/office/drawing/2014/main" id="{5969DFBF-C11C-45C4-BA6F-700C9C0BFEB8}"/>
              </a:ext>
            </a:extLst>
          </p:cNvPr>
          <p:cNvSpPr txBox="1"/>
          <p:nvPr userDrawn="1"/>
        </p:nvSpPr>
        <p:spPr>
          <a:xfrm rot="5400000">
            <a:off x="12140889" y="354987"/>
            <a:ext cx="838371" cy="123111"/>
          </a:xfrm>
          <a:prstGeom prst="rect">
            <a:avLst/>
          </a:prstGeom>
          <a:noFill/>
        </p:spPr>
        <p:txBody>
          <a:bodyPr wrap="none" lIns="0" tIns="0" rIns="0" bIns="0" rtlCol="0">
            <a:spAutoFit/>
          </a:bodyPr>
          <a:lstStyle/>
          <a:p>
            <a:r>
              <a:rPr lang="en-GB" sz="800" noProof="0">
                <a:solidFill>
                  <a:schemeClr val="bg1">
                    <a:lumMod val="65000"/>
                  </a:schemeClr>
                </a:solidFill>
              </a:rPr>
              <a:t>PRIMARY COLORS</a:t>
            </a:r>
          </a:p>
        </p:txBody>
      </p:sp>
      <p:sp>
        <p:nvSpPr>
          <p:cNvPr id="83" name="TextBox 82">
            <a:extLst>
              <a:ext uri="{FF2B5EF4-FFF2-40B4-BE49-F238E27FC236}">
                <a16:creationId xmlns:a16="http://schemas.microsoft.com/office/drawing/2014/main" id="{A0DA444B-0A3A-425B-9034-DFD39F11BCB9}"/>
              </a:ext>
            </a:extLst>
          </p:cNvPr>
          <p:cNvSpPr txBox="1"/>
          <p:nvPr userDrawn="1"/>
        </p:nvSpPr>
        <p:spPr>
          <a:xfrm rot="5400000">
            <a:off x="12060551" y="2325408"/>
            <a:ext cx="1027525" cy="123111"/>
          </a:xfrm>
          <a:prstGeom prst="rect">
            <a:avLst/>
          </a:prstGeom>
          <a:noFill/>
        </p:spPr>
        <p:txBody>
          <a:bodyPr wrap="none" lIns="0" tIns="0" rIns="0" bIns="0" rtlCol="0">
            <a:spAutoFit/>
          </a:bodyPr>
          <a:lstStyle/>
          <a:p>
            <a:r>
              <a:rPr lang="en-GB" sz="800" noProof="0">
                <a:solidFill>
                  <a:schemeClr val="bg1">
                    <a:lumMod val="65000"/>
                  </a:schemeClr>
                </a:solidFill>
              </a:rPr>
              <a:t>SECONDARY COLORS</a:t>
            </a:r>
          </a:p>
        </p:txBody>
      </p:sp>
      <p:sp>
        <p:nvSpPr>
          <p:cNvPr id="84" name="TextBox 83">
            <a:extLst>
              <a:ext uri="{FF2B5EF4-FFF2-40B4-BE49-F238E27FC236}">
                <a16:creationId xmlns:a16="http://schemas.microsoft.com/office/drawing/2014/main" id="{E0AA9476-BF42-454F-9B71-C1ACBA1FDAC5}"/>
              </a:ext>
            </a:extLst>
          </p:cNvPr>
          <p:cNvSpPr txBox="1"/>
          <p:nvPr userDrawn="1"/>
        </p:nvSpPr>
        <p:spPr>
          <a:xfrm rot="5400000">
            <a:off x="11714302" y="4164644"/>
            <a:ext cx="1720023" cy="123111"/>
          </a:xfrm>
          <a:prstGeom prst="rect">
            <a:avLst/>
          </a:prstGeom>
          <a:noFill/>
        </p:spPr>
        <p:txBody>
          <a:bodyPr wrap="none" lIns="0" tIns="0" rIns="0" bIns="0" rtlCol="0">
            <a:spAutoFit/>
          </a:bodyPr>
          <a:lstStyle/>
          <a:p>
            <a:r>
              <a:rPr lang="en-GB" sz="800" noProof="0">
                <a:solidFill>
                  <a:schemeClr val="bg1">
                    <a:lumMod val="65000"/>
                  </a:schemeClr>
                </a:solidFill>
              </a:rPr>
              <a:t>CHARTS AND INFOGRAPHIC COLORS</a:t>
            </a:r>
          </a:p>
        </p:txBody>
      </p:sp>
      <p:pic>
        <p:nvPicPr>
          <p:cNvPr id="53" name="Graphic 52">
            <a:extLst>
              <a:ext uri="{FF2B5EF4-FFF2-40B4-BE49-F238E27FC236}">
                <a16:creationId xmlns:a16="http://schemas.microsoft.com/office/drawing/2014/main" id="{08BF3E39-2C38-474C-920D-4207B62550B8}"/>
              </a:ext>
            </a:extLst>
          </p:cNvPr>
          <p:cNvPicPr>
            <a:picLocks noChangeAspect="1"/>
          </p:cNvPicPr>
          <p:nvPr userDrawn="1"/>
        </p:nvPicPr>
        <p:blipFill>
          <a:blip r:embed="rId22">
            <a:extLst>
              <a:ext uri="{96DAC541-7B7A-43D3-8B79-37D633B846F1}">
                <asvg:svgBlip xmlns:asvg="http://schemas.microsoft.com/office/drawing/2016/SVG/main" r:embed="rId23"/>
              </a:ext>
            </a:extLst>
          </a:blip>
          <a:stretch>
            <a:fillRect/>
          </a:stretch>
        </p:blipFill>
        <p:spPr>
          <a:xfrm>
            <a:off x="10430219" y="175144"/>
            <a:ext cx="1078648" cy="427693"/>
          </a:xfrm>
          <a:prstGeom prst="rect">
            <a:avLst/>
          </a:prstGeom>
        </p:spPr>
      </p:pic>
    </p:spTree>
    <p:extLst>
      <p:ext uri="{BB962C8B-B14F-4D97-AF65-F5344CB8AC3E}">
        <p14:creationId xmlns:p14="http://schemas.microsoft.com/office/powerpoint/2010/main" val="1161360054"/>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63" r:id="rId3"/>
    <p:sldLayoutId id="2147483664" r:id="rId4"/>
    <p:sldLayoutId id="2147483666" r:id="rId5"/>
    <p:sldLayoutId id="2147483667" r:id="rId6"/>
    <p:sldLayoutId id="2147483660" r:id="rId7"/>
    <p:sldLayoutId id="2147483661" r:id="rId8"/>
    <p:sldLayoutId id="2147483662" r:id="rId9"/>
    <p:sldLayoutId id="2147483650" r:id="rId10"/>
    <p:sldLayoutId id="2147483652" r:id="rId11"/>
    <p:sldLayoutId id="2147483668" r:id="rId12"/>
    <p:sldLayoutId id="2147483673" r:id="rId13"/>
    <p:sldLayoutId id="2147483656" r:id="rId14"/>
    <p:sldLayoutId id="2147483657" r:id="rId15"/>
    <p:sldLayoutId id="2147483672" r:id="rId16"/>
    <p:sldLayoutId id="2147483669" r:id="rId17"/>
    <p:sldLayoutId id="2147483654" r:id="rId18"/>
    <p:sldLayoutId id="2147483655" r:id="rId19"/>
    <p:sldLayoutId id="2147483674" r:id="rId20"/>
  </p:sldLayoutIdLst>
  <p:hf hdr="0" ftr="0" dt="0"/>
  <p:txStyles>
    <p:title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p:titleStyle>
    <p:bodyStyle>
      <a:lvl1pPr marL="180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1pPr>
      <a:lvl2pPr marL="612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2pPr>
      <a:lvl3pPr marL="1044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3pPr>
      <a:lvl4pPr marL="1476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4pPr>
      <a:lvl5pPr marL="1908000" indent="-180000" algn="l" defTabSz="914400" rtl="0" eaLnBrk="1" latinLnBrk="0" hangingPunct="1">
        <a:lnSpc>
          <a:spcPct val="100000"/>
        </a:lnSpc>
        <a:spcBef>
          <a:spcPts val="0"/>
        </a:spcBef>
        <a:spcAft>
          <a:spcPts val="600"/>
        </a:spcAft>
        <a:buSzPct val="80000"/>
        <a:buFont typeface="Arial" panose="020B0604020202020204" pitchFamily="34" charset="0"/>
        <a:buChar char="•"/>
        <a:defRPr sz="1600" kern="1200" spc="0" baseline="0">
          <a:solidFill>
            <a:schemeClr val="tx1"/>
          </a:solidFill>
          <a:latin typeface="+mn-lt"/>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38" userDrawn="1">
          <p15:clr>
            <a:srgbClr val="F26B43"/>
          </p15:clr>
        </p15:guide>
        <p15:guide id="2" pos="7242" userDrawn="1">
          <p15:clr>
            <a:srgbClr val="F26B43"/>
          </p15:clr>
        </p15:guide>
        <p15:guide id="3" orient="horz" pos="4127" userDrawn="1">
          <p15:clr>
            <a:srgbClr val="F26B43"/>
          </p15:clr>
        </p15:guide>
        <p15:guide id="4" orient="horz" pos="504" userDrawn="1">
          <p15:clr>
            <a:srgbClr val="F26B43"/>
          </p15:clr>
        </p15:guide>
        <p15:guide id="5" orient="horz" pos="845" userDrawn="1">
          <p15:clr>
            <a:srgbClr val="F26B43"/>
          </p15:clr>
        </p15:guide>
        <p15:guide id="6" orient="horz" pos="890" userDrawn="1">
          <p15:clr>
            <a:srgbClr val="F26B43"/>
          </p15:clr>
        </p15:guide>
        <p15:guide id="7" orient="horz" pos="1230" userDrawn="1">
          <p15:clr>
            <a:srgbClr val="F26B43"/>
          </p15:clr>
        </p15:guide>
        <p15:guide id="8" orient="horz" pos="1275" userDrawn="1">
          <p15:clr>
            <a:srgbClr val="F26B43"/>
          </p15:clr>
        </p15:guide>
        <p15:guide id="9" orient="horz" pos="1616" userDrawn="1">
          <p15:clr>
            <a:srgbClr val="F26B43"/>
          </p15:clr>
        </p15:guide>
        <p15:guide id="10" orient="horz" pos="1661" userDrawn="1">
          <p15:clr>
            <a:srgbClr val="F26B43"/>
          </p15:clr>
        </p15:guide>
        <p15:guide id="11" orient="horz" pos="2001" userDrawn="1">
          <p15:clr>
            <a:srgbClr val="F26B43"/>
          </p15:clr>
        </p15:guide>
        <p15:guide id="12" orient="horz" pos="2387" userDrawn="1">
          <p15:clr>
            <a:srgbClr val="F26B43"/>
          </p15:clr>
        </p15:guide>
        <p15:guide id="13" orient="horz" pos="2047" userDrawn="1">
          <p15:clr>
            <a:srgbClr val="F26B43"/>
          </p15:clr>
        </p15:guide>
        <p15:guide id="14" orient="horz" pos="2432" userDrawn="1">
          <p15:clr>
            <a:srgbClr val="F26B43"/>
          </p15:clr>
        </p15:guide>
        <p15:guide id="15" orient="horz" pos="2818" userDrawn="1">
          <p15:clr>
            <a:srgbClr val="F26B43"/>
          </p15:clr>
        </p15:guide>
        <p15:guide id="16" orient="horz" pos="2772" userDrawn="1">
          <p15:clr>
            <a:srgbClr val="F26B43"/>
          </p15:clr>
        </p15:guide>
        <p15:guide id="17" orient="horz" pos="3158" userDrawn="1">
          <p15:clr>
            <a:srgbClr val="F26B43"/>
          </p15:clr>
        </p15:guide>
        <p15:guide id="18" orient="horz" pos="3203" userDrawn="1">
          <p15:clr>
            <a:srgbClr val="F26B43"/>
          </p15:clr>
        </p15:guide>
        <p15:guide id="19" orient="horz" pos="3543" userDrawn="1">
          <p15:clr>
            <a:srgbClr val="F26B43"/>
          </p15:clr>
        </p15:guide>
        <p15:guide id="20" orient="horz" pos="3589" userDrawn="1">
          <p15:clr>
            <a:srgbClr val="F26B43"/>
          </p15:clr>
        </p15:guide>
        <p15:guide id="21" orient="horz" pos="3929" userDrawn="1">
          <p15:clr>
            <a:srgbClr val="F26B43"/>
          </p15:clr>
        </p15:guide>
        <p15:guide id="22" pos="6698" userDrawn="1">
          <p15:clr>
            <a:srgbClr val="F26B43"/>
          </p15:clr>
        </p15:guide>
        <p15:guide id="23" pos="6652" userDrawn="1">
          <p15:clr>
            <a:srgbClr val="F26B43"/>
          </p15:clr>
        </p15:guide>
        <p15:guide id="24" pos="6131" userDrawn="1">
          <p15:clr>
            <a:srgbClr val="F26B43"/>
          </p15:clr>
        </p15:guide>
        <p15:guide id="25" pos="6085" userDrawn="1">
          <p15:clr>
            <a:srgbClr val="F26B43"/>
          </p15:clr>
        </p15:guide>
        <p15:guide id="26" pos="5564" userDrawn="1">
          <p15:clr>
            <a:srgbClr val="F26B43"/>
          </p15:clr>
        </p15:guide>
        <p15:guide id="27" pos="5518" userDrawn="1">
          <p15:clr>
            <a:srgbClr val="F26B43"/>
          </p15:clr>
        </p15:guide>
        <p15:guide id="28" pos="4997" userDrawn="1">
          <p15:clr>
            <a:srgbClr val="F26B43"/>
          </p15:clr>
        </p15:guide>
        <p15:guide id="29" pos="4951" userDrawn="1">
          <p15:clr>
            <a:srgbClr val="F26B43"/>
          </p15:clr>
        </p15:guide>
        <p15:guide id="30" pos="4430" userDrawn="1">
          <p15:clr>
            <a:srgbClr val="F26B43"/>
          </p15:clr>
        </p15:guide>
        <p15:guide id="31" pos="4384" userDrawn="1">
          <p15:clr>
            <a:srgbClr val="F26B43"/>
          </p15:clr>
        </p15:guide>
        <p15:guide id="32" pos="3863" userDrawn="1">
          <p15:clr>
            <a:srgbClr val="F26B43"/>
          </p15:clr>
        </p15:guide>
        <p15:guide id="33" pos="3817" userDrawn="1">
          <p15:clr>
            <a:srgbClr val="F26B43"/>
          </p15:clr>
        </p15:guide>
        <p15:guide id="34" pos="3292" userDrawn="1">
          <p15:clr>
            <a:srgbClr val="F26B43"/>
          </p15:clr>
        </p15:guide>
        <p15:guide id="35" pos="3246" userDrawn="1">
          <p15:clr>
            <a:srgbClr val="F26B43"/>
          </p15:clr>
        </p15:guide>
        <p15:guide id="36" pos="2722" userDrawn="1">
          <p15:clr>
            <a:srgbClr val="F26B43"/>
          </p15:clr>
        </p15:guide>
        <p15:guide id="37" pos="2676" userDrawn="1">
          <p15:clr>
            <a:srgbClr val="F26B43"/>
          </p15:clr>
        </p15:guide>
        <p15:guide id="38" pos="2150" userDrawn="1">
          <p15:clr>
            <a:srgbClr val="F26B43"/>
          </p15:clr>
        </p15:guide>
        <p15:guide id="39" pos="2105" userDrawn="1">
          <p15:clr>
            <a:srgbClr val="F26B43"/>
          </p15:clr>
        </p15:guide>
        <p15:guide id="40" pos="1578" userDrawn="1">
          <p15:clr>
            <a:srgbClr val="F26B43"/>
          </p15:clr>
        </p15:guide>
        <p15:guide id="41" pos="1534" userDrawn="1">
          <p15:clr>
            <a:srgbClr val="F26B43"/>
          </p15:clr>
        </p15:guide>
        <p15:guide id="42" pos="1028" userDrawn="1">
          <p15:clr>
            <a:srgbClr val="F26B43"/>
          </p15:clr>
        </p15:guide>
        <p15:guide id="43" pos="98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E90BF16-7070-4A95-9AEF-55DBC958E75E}"/>
              </a:ext>
            </a:extLst>
          </p:cNvPr>
          <p:cNvSpPr txBox="1">
            <a:spLocks/>
          </p:cNvSpPr>
          <p:nvPr userDrawn="1"/>
        </p:nvSpPr>
        <p:spPr>
          <a:xfrm>
            <a:off x="695325" y="811227"/>
            <a:ext cx="10801350" cy="1145313"/>
          </a:xfrm>
          <a:prstGeom prst="rect">
            <a:avLst/>
          </a:prstGeom>
        </p:spPr>
        <p:txBody>
          <a:bodyPr vert="horz" lIns="0" tIns="252000" rIns="0" bIns="144000" rtlCol="0" anchor="t">
            <a:noAutofit/>
          </a:bodyPr>
          <a:lstStyle>
            <a:lvl1pPr algn="l" defTabSz="914400" rtl="0" eaLnBrk="1" latinLnBrk="0" hangingPunct="1">
              <a:lnSpc>
                <a:spcPct val="100000"/>
              </a:lnSpc>
              <a:spcBef>
                <a:spcPct val="0"/>
              </a:spcBef>
              <a:buNone/>
              <a:defRPr sz="2400" kern="1200">
                <a:solidFill>
                  <a:schemeClr val="tx1"/>
                </a:solidFill>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en-GB" sz="2400" b="0" i="0" u="none" strike="noStrike" kern="1200" cap="none" spc="0" normalizeH="0" baseline="0" noProof="0">
                <a:ln>
                  <a:noFill/>
                </a:ln>
                <a:solidFill>
                  <a:srgbClr val="000000"/>
                </a:solidFill>
                <a:effectLst/>
                <a:uLnTx/>
                <a:uFillTx/>
                <a:latin typeface="+mj-lt"/>
                <a:ea typeface="+mj-ea"/>
                <a:cs typeface="+mj-cs"/>
              </a:rPr>
              <a:t>Communication tool-box</a:t>
            </a:r>
          </a:p>
        </p:txBody>
      </p:sp>
      <p:sp>
        <p:nvSpPr>
          <p:cNvPr id="9" name="TextBox 8">
            <a:extLst>
              <a:ext uri="{FF2B5EF4-FFF2-40B4-BE49-F238E27FC236}">
                <a16:creationId xmlns:a16="http://schemas.microsoft.com/office/drawing/2014/main" id="{B372C405-F956-4F94-95E2-A22E0C6C22EA}"/>
              </a:ext>
            </a:extLst>
          </p:cNvPr>
          <p:cNvSpPr txBox="1"/>
          <p:nvPr userDrawn="1"/>
        </p:nvSpPr>
        <p:spPr>
          <a:xfrm>
            <a:off x="666964" y="1609946"/>
            <a:ext cx="3444240" cy="2523768"/>
          </a:xfrm>
          <a:prstGeom prst="rect">
            <a:avLst/>
          </a:prstGeom>
          <a:noFill/>
        </p:spPr>
        <p:txBody>
          <a:bodyPr wrap="square" rtlCol="0">
            <a:spAutoFit/>
          </a:bodyPr>
          <a:lstStyle/>
          <a:p>
            <a:r>
              <a:rPr lang="en-GB" sz="1400" u="sng" noProof="0">
                <a:latin typeface="Equinor Medium" panose="020B0603050302040203" pitchFamily="34" charset="0"/>
              </a:rPr>
              <a:t>Font faces:</a:t>
            </a:r>
            <a:br>
              <a:rPr lang="en-GB" sz="1400" u="sng" noProof="0">
                <a:latin typeface="Equinor Medium" panose="020B0603050302040203" pitchFamily="34" charset="0"/>
              </a:rPr>
            </a:br>
            <a:endParaRPr lang="en-GB" sz="1400" u="sng" noProof="0">
              <a:latin typeface="Equinor Medium" panose="020B0603050302040203" pitchFamily="34" charset="0"/>
            </a:endParaRPr>
          </a:p>
          <a:p>
            <a:r>
              <a:rPr lang="en-GB" sz="1400" noProof="0">
                <a:latin typeface="Equinor Light" panose="020B0303050302040203" pitchFamily="34" charset="0"/>
              </a:rPr>
              <a:t>Equinor Light</a:t>
            </a:r>
          </a:p>
          <a:p>
            <a:r>
              <a:rPr lang="en-GB" sz="1400" i="1" noProof="0">
                <a:latin typeface="Equinor Light" panose="020B0303050302040203" pitchFamily="34" charset="0"/>
              </a:rPr>
              <a:t>Equinor Light Italic</a:t>
            </a:r>
          </a:p>
          <a:p>
            <a:r>
              <a:rPr lang="en-GB" sz="1400" noProof="0">
                <a:latin typeface="Equinor" panose="020B0503050302040203" pitchFamily="34" charset="0"/>
              </a:rPr>
              <a:t>Equinor</a:t>
            </a:r>
            <a:r>
              <a:rPr lang="en-GB" sz="1400" noProof="0">
                <a:latin typeface="Equinor Medium" panose="020B0603050302040203" pitchFamily="34" charset="0"/>
              </a:rPr>
              <a:t> </a:t>
            </a:r>
          </a:p>
          <a:p>
            <a:r>
              <a:rPr lang="en-GB" sz="1400" i="1" noProof="0">
                <a:latin typeface="Equinor" panose="020B0503050302040203" pitchFamily="34" charset="0"/>
              </a:rPr>
              <a:t>Equinor Italic</a:t>
            </a:r>
          </a:p>
          <a:p>
            <a:r>
              <a:rPr lang="en-GB" sz="1400" noProof="0">
                <a:latin typeface="Equinor Medium" panose="020B0603050302040203" pitchFamily="34" charset="0"/>
              </a:rPr>
              <a:t>Equinor Medium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400" i="1" noProof="0">
                <a:latin typeface="Equinor Medium" panose="020B0603050302040203" pitchFamily="34" charset="0"/>
              </a:rPr>
              <a:t>Equinor Medium Italic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noProof="0">
                <a:latin typeface="Equinor" panose="020B0503050302040203" pitchFamily="34" charset="0"/>
              </a:rPr>
              <a:t>Equinor Bold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400" b="1" i="1" noProof="0">
                <a:latin typeface="Equinor" panose="020B0503050302040203" pitchFamily="34" charset="0"/>
              </a:rPr>
              <a:t>Equinor Bold Italic</a:t>
            </a:r>
          </a:p>
          <a:p>
            <a:endParaRPr lang="en-GB" noProof="0">
              <a:latin typeface="Equinor Medium" panose="020B0603050302040203" pitchFamily="34" charset="0"/>
            </a:endParaRPr>
          </a:p>
        </p:txBody>
      </p:sp>
      <p:grpSp>
        <p:nvGrpSpPr>
          <p:cNvPr id="28" name="Group 27">
            <a:extLst>
              <a:ext uri="{FF2B5EF4-FFF2-40B4-BE49-F238E27FC236}">
                <a16:creationId xmlns:a16="http://schemas.microsoft.com/office/drawing/2014/main" id="{6E871A84-19A0-4D1E-BC15-ED08483A3D9C}"/>
              </a:ext>
            </a:extLst>
          </p:cNvPr>
          <p:cNvGrpSpPr/>
          <p:nvPr userDrawn="1"/>
        </p:nvGrpSpPr>
        <p:grpSpPr>
          <a:xfrm rot="16200000">
            <a:off x="5311920" y="3858410"/>
            <a:ext cx="155539" cy="3491812"/>
            <a:chOff x="12302028" y="3266863"/>
            <a:chExt cx="155539" cy="3491812"/>
          </a:xfrm>
        </p:grpSpPr>
        <p:sp>
          <p:nvSpPr>
            <p:cNvPr id="29" name="Rectangle 174">
              <a:extLst>
                <a:ext uri="{FF2B5EF4-FFF2-40B4-BE49-F238E27FC236}">
                  <a16:creationId xmlns:a16="http://schemas.microsoft.com/office/drawing/2014/main" id="{A6469B5F-4243-40A6-B790-990F0B700922}"/>
                </a:ext>
              </a:extLst>
            </p:cNvPr>
            <p:cNvSpPr/>
            <p:nvPr userDrawn="1"/>
          </p:nvSpPr>
          <p:spPr>
            <a:xfrm>
              <a:off x="12302028" y="4249448"/>
              <a:ext cx="155539" cy="152988"/>
            </a:xfrm>
            <a:prstGeom prst="rect">
              <a:avLst/>
            </a:prstGeom>
            <a:solidFill>
              <a:srgbClr val="4C9B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0" name="Rectangle 175">
              <a:extLst>
                <a:ext uri="{FF2B5EF4-FFF2-40B4-BE49-F238E27FC236}">
                  <a16:creationId xmlns:a16="http://schemas.microsoft.com/office/drawing/2014/main" id="{600BBC0C-BBF9-4EE3-928D-C9823B9F2D7B}"/>
                </a:ext>
              </a:extLst>
            </p:cNvPr>
            <p:cNvSpPr/>
            <p:nvPr userDrawn="1"/>
          </p:nvSpPr>
          <p:spPr>
            <a:xfrm>
              <a:off x="12302028" y="4445965"/>
              <a:ext cx="155539" cy="152988"/>
            </a:xfrm>
            <a:prstGeom prst="rect">
              <a:avLst/>
            </a:prstGeom>
            <a:solidFill>
              <a:srgbClr val="7FB7B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1" name="Rectangle 176">
              <a:extLst>
                <a:ext uri="{FF2B5EF4-FFF2-40B4-BE49-F238E27FC236}">
                  <a16:creationId xmlns:a16="http://schemas.microsoft.com/office/drawing/2014/main" id="{AC68E2CA-89F0-4BC3-9D6E-336A804F0869}"/>
                </a:ext>
              </a:extLst>
            </p:cNvPr>
            <p:cNvSpPr/>
            <p:nvPr userDrawn="1"/>
          </p:nvSpPr>
          <p:spPr>
            <a:xfrm>
              <a:off x="12302028" y="4642482"/>
              <a:ext cx="155539" cy="152988"/>
            </a:xfrm>
            <a:prstGeom prst="rect">
              <a:avLst/>
            </a:prstGeom>
            <a:solidFill>
              <a:srgbClr val="B2D4D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2" name="Rectangle 189">
              <a:extLst>
                <a:ext uri="{FF2B5EF4-FFF2-40B4-BE49-F238E27FC236}">
                  <a16:creationId xmlns:a16="http://schemas.microsoft.com/office/drawing/2014/main" id="{E02A70F8-9D1F-487E-856D-F1FB99780EB4}"/>
                </a:ext>
              </a:extLst>
            </p:cNvPr>
            <p:cNvSpPr/>
            <p:nvPr userDrawn="1"/>
          </p:nvSpPr>
          <p:spPr>
            <a:xfrm>
              <a:off x="12302028" y="3463380"/>
              <a:ext cx="155539" cy="152988"/>
            </a:xfrm>
            <a:prstGeom prst="rect">
              <a:avLst/>
            </a:prstGeom>
            <a:solidFill>
              <a:srgbClr val="65737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3" name="Rectangle 190">
              <a:extLst>
                <a:ext uri="{FF2B5EF4-FFF2-40B4-BE49-F238E27FC236}">
                  <a16:creationId xmlns:a16="http://schemas.microsoft.com/office/drawing/2014/main" id="{9A8CB52E-02BF-474B-BC66-1C1781AECB86}"/>
                </a:ext>
              </a:extLst>
            </p:cNvPr>
            <p:cNvSpPr/>
            <p:nvPr userDrawn="1"/>
          </p:nvSpPr>
          <p:spPr>
            <a:xfrm>
              <a:off x="12302028" y="3659897"/>
              <a:ext cx="155539" cy="152988"/>
            </a:xfrm>
            <a:prstGeom prst="rect">
              <a:avLst/>
            </a:prstGeom>
            <a:solidFill>
              <a:srgbClr val="919BA2"/>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4" name="Rectangle 191">
              <a:extLst>
                <a:ext uri="{FF2B5EF4-FFF2-40B4-BE49-F238E27FC236}">
                  <a16:creationId xmlns:a16="http://schemas.microsoft.com/office/drawing/2014/main" id="{8D82A21A-FC2A-4320-BCBC-78ED385C486D}"/>
                </a:ext>
              </a:extLst>
            </p:cNvPr>
            <p:cNvSpPr/>
            <p:nvPr userDrawn="1"/>
          </p:nvSpPr>
          <p:spPr>
            <a:xfrm>
              <a:off x="12302028" y="3856414"/>
              <a:ext cx="155539" cy="152988"/>
            </a:xfrm>
            <a:prstGeom prst="rect">
              <a:avLst/>
            </a:prstGeom>
            <a:solidFill>
              <a:srgbClr val="BDC3C7"/>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5" name="Rectangle 183">
              <a:extLst>
                <a:ext uri="{FF2B5EF4-FFF2-40B4-BE49-F238E27FC236}">
                  <a16:creationId xmlns:a16="http://schemas.microsoft.com/office/drawing/2014/main" id="{70F6F0D5-E83D-4CFD-885F-C7482095362F}"/>
                </a:ext>
              </a:extLst>
            </p:cNvPr>
            <p:cNvSpPr/>
            <p:nvPr userDrawn="1"/>
          </p:nvSpPr>
          <p:spPr>
            <a:xfrm>
              <a:off x="12302028" y="3266863"/>
              <a:ext cx="155539" cy="152988"/>
            </a:xfrm>
            <a:prstGeom prst="rect">
              <a:avLst/>
            </a:prstGeom>
            <a:solidFill>
              <a:srgbClr val="24374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6" name="Rectangle 173">
              <a:extLst>
                <a:ext uri="{FF2B5EF4-FFF2-40B4-BE49-F238E27FC236}">
                  <a16:creationId xmlns:a16="http://schemas.microsoft.com/office/drawing/2014/main" id="{39B7CEC3-F6A5-4240-8C5C-10FBBF13F532}"/>
                </a:ext>
              </a:extLst>
            </p:cNvPr>
            <p:cNvSpPr/>
            <p:nvPr userDrawn="1"/>
          </p:nvSpPr>
          <p:spPr>
            <a:xfrm>
              <a:off x="12302028" y="4052931"/>
              <a:ext cx="155539" cy="152988"/>
            </a:xfrm>
            <a:prstGeom prst="rect">
              <a:avLst/>
            </a:prstGeom>
            <a:solidFill>
              <a:srgbClr val="00707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7" name="Rectangle 156">
              <a:extLst>
                <a:ext uri="{FF2B5EF4-FFF2-40B4-BE49-F238E27FC236}">
                  <a16:creationId xmlns:a16="http://schemas.microsoft.com/office/drawing/2014/main" id="{8E7FBAAD-8890-468C-A8FD-6B9BED67FE4E}"/>
                </a:ext>
              </a:extLst>
            </p:cNvPr>
            <p:cNvSpPr/>
            <p:nvPr userDrawn="1"/>
          </p:nvSpPr>
          <p:spPr>
            <a:xfrm>
              <a:off x="12302028" y="5821257"/>
              <a:ext cx="155539" cy="152661"/>
            </a:xfrm>
            <a:prstGeom prst="rect">
              <a:avLst/>
            </a:prstGeom>
            <a:solidFill>
              <a:srgbClr val="EAF4F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8" name="Rectangle 157">
              <a:extLst>
                <a:ext uri="{FF2B5EF4-FFF2-40B4-BE49-F238E27FC236}">
                  <a16:creationId xmlns:a16="http://schemas.microsoft.com/office/drawing/2014/main" id="{7B72734F-BDCF-47BE-AABE-473B29601546}"/>
                </a:ext>
              </a:extLst>
            </p:cNvPr>
            <p:cNvSpPr/>
            <p:nvPr userDrawn="1"/>
          </p:nvSpPr>
          <p:spPr>
            <a:xfrm>
              <a:off x="12302028" y="6213637"/>
              <a:ext cx="155539" cy="152661"/>
            </a:xfrm>
            <a:prstGeom prst="rect">
              <a:avLst/>
            </a:prstGeom>
            <a:solidFill>
              <a:srgbClr val="F2FCF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39" name="Rectangle 158">
              <a:extLst>
                <a:ext uri="{FF2B5EF4-FFF2-40B4-BE49-F238E27FC236}">
                  <a16:creationId xmlns:a16="http://schemas.microsoft.com/office/drawing/2014/main" id="{01F224CA-86A3-44F8-B75A-B947B2A54F2A}"/>
                </a:ext>
              </a:extLst>
            </p:cNvPr>
            <p:cNvSpPr/>
            <p:nvPr userDrawn="1"/>
          </p:nvSpPr>
          <p:spPr>
            <a:xfrm>
              <a:off x="12302028" y="6606014"/>
              <a:ext cx="155539" cy="152661"/>
            </a:xfrm>
            <a:prstGeom prst="rect">
              <a:avLst/>
            </a:prstGeom>
            <a:solidFill>
              <a:srgbClr val="FFF3EA"/>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0" name="Rectangle 156">
              <a:extLst>
                <a:ext uri="{FF2B5EF4-FFF2-40B4-BE49-F238E27FC236}">
                  <a16:creationId xmlns:a16="http://schemas.microsoft.com/office/drawing/2014/main" id="{9905F69B-B78B-4A18-A906-D8EE9CAA2507}"/>
                </a:ext>
              </a:extLst>
            </p:cNvPr>
            <p:cNvSpPr/>
            <p:nvPr userDrawn="1"/>
          </p:nvSpPr>
          <p:spPr>
            <a:xfrm>
              <a:off x="12302028" y="5625067"/>
              <a:ext cx="155539" cy="152661"/>
            </a:xfrm>
            <a:prstGeom prst="rect">
              <a:avLst/>
            </a:prstGeom>
            <a:solidFill>
              <a:srgbClr val="D5EAF4"/>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1" name="Rectangle 157">
              <a:extLst>
                <a:ext uri="{FF2B5EF4-FFF2-40B4-BE49-F238E27FC236}">
                  <a16:creationId xmlns:a16="http://schemas.microsoft.com/office/drawing/2014/main" id="{AA8DBFA5-31AA-4EF6-8037-2C36B3715949}"/>
                </a:ext>
              </a:extLst>
            </p:cNvPr>
            <p:cNvSpPr/>
            <p:nvPr userDrawn="1"/>
          </p:nvSpPr>
          <p:spPr>
            <a:xfrm>
              <a:off x="12302028" y="6017447"/>
              <a:ext cx="155539" cy="152661"/>
            </a:xfrm>
            <a:prstGeom prst="rect">
              <a:avLst/>
            </a:prstGeom>
            <a:solidFill>
              <a:srgbClr val="E6FAEC"/>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2" name="Rectangle 158">
              <a:extLst>
                <a:ext uri="{FF2B5EF4-FFF2-40B4-BE49-F238E27FC236}">
                  <a16:creationId xmlns:a16="http://schemas.microsoft.com/office/drawing/2014/main" id="{675CE97D-1218-4E59-9398-3EA850E15871}"/>
                </a:ext>
              </a:extLst>
            </p:cNvPr>
            <p:cNvSpPr/>
            <p:nvPr userDrawn="1"/>
          </p:nvSpPr>
          <p:spPr>
            <a:xfrm>
              <a:off x="12302028" y="6409827"/>
              <a:ext cx="155539" cy="152661"/>
            </a:xfrm>
            <a:prstGeom prst="rect">
              <a:avLst/>
            </a:prstGeom>
            <a:solidFill>
              <a:srgbClr val="FFE7D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3" name="Rectangle 174">
              <a:extLst>
                <a:ext uri="{FF2B5EF4-FFF2-40B4-BE49-F238E27FC236}">
                  <a16:creationId xmlns:a16="http://schemas.microsoft.com/office/drawing/2014/main" id="{75E88C9B-D637-42F4-9FB1-C45212B56901}"/>
                </a:ext>
              </a:extLst>
            </p:cNvPr>
            <p:cNvSpPr/>
            <p:nvPr userDrawn="1"/>
          </p:nvSpPr>
          <p:spPr>
            <a:xfrm>
              <a:off x="12302028" y="5035516"/>
              <a:ext cx="155539" cy="152988"/>
            </a:xfrm>
            <a:prstGeom prst="rect">
              <a:avLst/>
            </a:prstGeom>
            <a:solidFill>
              <a:srgbClr val="A44C65"/>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4" name="Rectangle 175">
              <a:extLst>
                <a:ext uri="{FF2B5EF4-FFF2-40B4-BE49-F238E27FC236}">
                  <a16:creationId xmlns:a16="http://schemas.microsoft.com/office/drawing/2014/main" id="{819952C0-9780-45D8-ABC4-25A4558E2675}"/>
                </a:ext>
              </a:extLst>
            </p:cNvPr>
            <p:cNvSpPr/>
            <p:nvPr userDrawn="1"/>
          </p:nvSpPr>
          <p:spPr>
            <a:xfrm>
              <a:off x="12302028" y="5232033"/>
              <a:ext cx="155539" cy="152988"/>
            </a:xfrm>
            <a:prstGeom prst="rect">
              <a:avLst/>
            </a:prstGeom>
            <a:solidFill>
              <a:srgbClr val="BE7F9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5" name="Rectangle 176">
              <a:extLst>
                <a:ext uri="{FF2B5EF4-FFF2-40B4-BE49-F238E27FC236}">
                  <a16:creationId xmlns:a16="http://schemas.microsoft.com/office/drawing/2014/main" id="{A4645481-7B55-4021-A1B1-5D2DF5873830}"/>
                </a:ext>
              </a:extLst>
            </p:cNvPr>
            <p:cNvSpPr/>
            <p:nvPr userDrawn="1"/>
          </p:nvSpPr>
          <p:spPr>
            <a:xfrm>
              <a:off x="12302028" y="5428550"/>
              <a:ext cx="155539" cy="152988"/>
            </a:xfrm>
            <a:prstGeom prst="rect">
              <a:avLst/>
            </a:prstGeom>
            <a:solidFill>
              <a:srgbClr val="D8B2BD"/>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46" name="Rectangle 173">
              <a:extLst>
                <a:ext uri="{FF2B5EF4-FFF2-40B4-BE49-F238E27FC236}">
                  <a16:creationId xmlns:a16="http://schemas.microsoft.com/office/drawing/2014/main" id="{FE7694C8-5630-4885-B954-1E89C1C1AF72}"/>
                </a:ext>
              </a:extLst>
            </p:cNvPr>
            <p:cNvSpPr/>
            <p:nvPr userDrawn="1"/>
          </p:nvSpPr>
          <p:spPr>
            <a:xfrm>
              <a:off x="12302028" y="4838999"/>
              <a:ext cx="155539" cy="152988"/>
            </a:xfrm>
            <a:prstGeom prst="rect">
              <a:avLst/>
            </a:prstGeom>
            <a:solidFill>
              <a:srgbClr val="7D002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grpSp>
        <p:nvGrpSpPr>
          <p:cNvPr id="77" name="Group 76">
            <a:extLst>
              <a:ext uri="{FF2B5EF4-FFF2-40B4-BE49-F238E27FC236}">
                <a16:creationId xmlns:a16="http://schemas.microsoft.com/office/drawing/2014/main" id="{996E59B1-2D41-426D-8587-E54D85D99797}"/>
              </a:ext>
            </a:extLst>
          </p:cNvPr>
          <p:cNvGrpSpPr/>
          <p:nvPr userDrawn="1"/>
        </p:nvGrpSpPr>
        <p:grpSpPr>
          <a:xfrm>
            <a:off x="3617016" y="2165024"/>
            <a:ext cx="3556369" cy="407815"/>
            <a:chOff x="4357445" y="2779972"/>
            <a:chExt cx="3556369" cy="407815"/>
          </a:xfrm>
        </p:grpSpPr>
        <p:sp>
          <p:nvSpPr>
            <p:cNvPr id="11" name="Rectangle 10">
              <a:extLst>
                <a:ext uri="{FF2B5EF4-FFF2-40B4-BE49-F238E27FC236}">
                  <a16:creationId xmlns:a16="http://schemas.microsoft.com/office/drawing/2014/main" id="{F04705C9-8233-4EFA-BFE5-4958D3DD768C}"/>
                </a:ext>
              </a:extLst>
            </p:cNvPr>
            <p:cNvSpPr/>
            <p:nvPr userDrawn="1"/>
          </p:nvSpPr>
          <p:spPr>
            <a:xfrm>
              <a:off x="4357445" y="2779972"/>
              <a:ext cx="294046" cy="407815"/>
            </a:xfrm>
            <a:prstGeom prst="rect">
              <a:avLst/>
            </a:prstGeom>
            <a:solidFill>
              <a:srgbClr val="2437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1</a:t>
              </a:r>
            </a:p>
          </p:txBody>
        </p:sp>
        <p:sp>
          <p:nvSpPr>
            <p:cNvPr id="47" name="Rectangle 46">
              <a:extLst>
                <a:ext uri="{FF2B5EF4-FFF2-40B4-BE49-F238E27FC236}">
                  <a16:creationId xmlns:a16="http://schemas.microsoft.com/office/drawing/2014/main" id="{463B42E7-FFF7-4300-856A-8BD9CD8B5BDD}"/>
                </a:ext>
              </a:extLst>
            </p:cNvPr>
            <p:cNvSpPr/>
            <p:nvPr userDrawn="1"/>
          </p:nvSpPr>
          <p:spPr>
            <a:xfrm>
              <a:off x="4655465" y="2779972"/>
              <a:ext cx="294046" cy="407815"/>
            </a:xfrm>
            <a:prstGeom prst="rect">
              <a:avLst/>
            </a:prstGeom>
            <a:solidFill>
              <a:srgbClr val="6573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2</a:t>
              </a:r>
            </a:p>
          </p:txBody>
        </p:sp>
        <p:sp>
          <p:nvSpPr>
            <p:cNvPr id="48" name="Rectangle 47">
              <a:extLst>
                <a:ext uri="{FF2B5EF4-FFF2-40B4-BE49-F238E27FC236}">
                  <a16:creationId xmlns:a16="http://schemas.microsoft.com/office/drawing/2014/main" id="{1EF10E8E-8189-4124-A424-DD74D91DF360}"/>
                </a:ext>
              </a:extLst>
            </p:cNvPr>
            <p:cNvSpPr/>
            <p:nvPr userDrawn="1"/>
          </p:nvSpPr>
          <p:spPr>
            <a:xfrm>
              <a:off x="4953484" y="2779972"/>
              <a:ext cx="294046" cy="407815"/>
            </a:xfrm>
            <a:prstGeom prst="rect">
              <a:avLst/>
            </a:prstGeom>
            <a:solidFill>
              <a:srgbClr val="919B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3</a:t>
              </a:r>
            </a:p>
          </p:txBody>
        </p:sp>
        <p:sp>
          <p:nvSpPr>
            <p:cNvPr id="49" name="Rectangle 48">
              <a:extLst>
                <a:ext uri="{FF2B5EF4-FFF2-40B4-BE49-F238E27FC236}">
                  <a16:creationId xmlns:a16="http://schemas.microsoft.com/office/drawing/2014/main" id="{04F21D61-68B1-4BFF-BD7D-C67850210BE1}"/>
                </a:ext>
              </a:extLst>
            </p:cNvPr>
            <p:cNvSpPr/>
            <p:nvPr userDrawn="1"/>
          </p:nvSpPr>
          <p:spPr>
            <a:xfrm>
              <a:off x="5247531" y="2779972"/>
              <a:ext cx="294046" cy="407815"/>
            </a:xfrm>
            <a:prstGeom prst="rect">
              <a:avLst/>
            </a:prstGeom>
            <a:solidFill>
              <a:srgbClr val="BDC3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4</a:t>
              </a:r>
            </a:p>
          </p:txBody>
        </p:sp>
        <p:sp>
          <p:nvSpPr>
            <p:cNvPr id="50" name="Rectangle 49">
              <a:extLst>
                <a:ext uri="{FF2B5EF4-FFF2-40B4-BE49-F238E27FC236}">
                  <a16:creationId xmlns:a16="http://schemas.microsoft.com/office/drawing/2014/main" id="{8C3A6A54-D5DD-4D52-9BDB-5895ED526705}"/>
                </a:ext>
              </a:extLst>
            </p:cNvPr>
            <p:cNvSpPr/>
            <p:nvPr userDrawn="1"/>
          </p:nvSpPr>
          <p:spPr>
            <a:xfrm>
              <a:off x="5541577" y="2779972"/>
              <a:ext cx="294046" cy="407815"/>
            </a:xfrm>
            <a:prstGeom prst="rect">
              <a:avLst/>
            </a:prstGeom>
            <a:solidFill>
              <a:srgbClr val="D5E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FF1243"/>
                  </a:solidFill>
                  <a:latin typeface="Equinor Medium" panose="020B0603050302040203" pitchFamily="34" charset="0"/>
                </a:rPr>
                <a:t>5</a:t>
              </a:r>
            </a:p>
          </p:txBody>
        </p:sp>
        <p:sp>
          <p:nvSpPr>
            <p:cNvPr id="51" name="Rectangle 50">
              <a:extLst>
                <a:ext uri="{FF2B5EF4-FFF2-40B4-BE49-F238E27FC236}">
                  <a16:creationId xmlns:a16="http://schemas.microsoft.com/office/drawing/2014/main" id="{9574463D-DD8A-4041-88D0-11A5765A8A92}"/>
                </a:ext>
              </a:extLst>
            </p:cNvPr>
            <p:cNvSpPr/>
            <p:nvPr userDrawn="1"/>
          </p:nvSpPr>
          <p:spPr>
            <a:xfrm>
              <a:off x="5835623" y="2779972"/>
              <a:ext cx="294046" cy="407815"/>
            </a:xfrm>
            <a:prstGeom prst="rect">
              <a:avLst/>
            </a:prstGeom>
            <a:solidFill>
              <a:srgbClr val="EAF4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FF1243"/>
                  </a:solidFill>
                  <a:latin typeface="Equinor Medium" panose="020B0603050302040203" pitchFamily="34" charset="0"/>
                </a:rPr>
                <a:t>6</a:t>
              </a:r>
            </a:p>
          </p:txBody>
        </p:sp>
        <p:sp>
          <p:nvSpPr>
            <p:cNvPr id="52" name="Rectangle 51">
              <a:extLst>
                <a:ext uri="{FF2B5EF4-FFF2-40B4-BE49-F238E27FC236}">
                  <a16:creationId xmlns:a16="http://schemas.microsoft.com/office/drawing/2014/main" id="{8AC9ECC7-33D3-43AA-AB06-76A3CCD8EC9B}"/>
                </a:ext>
              </a:extLst>
            </p:cNvPr>
            <p:cNvSpPr/>
            <p:nvPr userDrawn="1"/>
          </p:nvSpPr>
          <p:spPr>
            <a:xfrm>
              <a:off x="6137616" y="2779972"/>
              <a:ext cx="294046" cy="407815"/>
            </a:xfrm>
            <a:prstGeom prst="rect">
              <a:avLst/>
            </a:prstGeom>
            <a:solidFill>
              <a:srgbClr val="0070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7</a:t>
              </a:r>
            </a:p>
          </p:txBody>
        </p:sp>
        <p:sp>
          <p:nvSpPr>
            <p:cNvPr id="53" name="Rectangle 52">
              <a:extLst>
                <a:ext uri="{FF2B5EF4-FFF2-40B4-BE49-F238E27FC236}">
                  <a16:creationId xmlns:a16="http://schemas.microsoft.com/office/drawing/2014/main" id="{60E154BD-7746-40E4-80EB-16FFAEFE6F2F}"/>
                </a:ext>
              </a:extLst>
            </p:cNvPr>
            <p:cNvSpPr/>
            <p:nvPr userDrawn="1"/>
          </p:nvSpPr>
          <p:spPr>
            <a:xfrm>
              <a:off x="6435636" y="2779972"/>
              <a:ext cx="294046" cy="407815"/>
            </a:xfrm>
            <a:prstGeom prst="rect">
              <a:avLst/>
            </a:prstGeom>
            <a:solidFill>
              <a:srgbClr val="4C9B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8</a:t>
              </a:r>
            </a:p>
          </p:txBody>
        </p:sp>
        <p:sp>
          <p:nvSpPr>
            <p:cNvPr id="54" name="Rectangle 53">
              <a:extLst>
                <a:ext uri="{FF2B5EF4-FFF2-40B4-BE49-F238E27FC236}">
                  <a16:creationId xmlns:a16="http://schemas.microsoft.com/office/drawing/2014/main" id="{2752B7B9-3C66-4D77-8549-1A79AF722C79}"/>
                </a:ext>
              </a:extLst>
            </p:cNvPr>
            <p:cNvSpPr/>
            <p:nvPr userDrawn="1"/>
          </p:nvSpPr>
          <p:spPr>
            <a:xfrm>
              <a:off x="6733656" y="2779972"/>
              <a:ext cx="294046" cy="407815"/>
            </a:xfrm>
            <a:prstGeom prst="rect">
              <a:avLst/>
            </a:prstGeom>
            <a:solidFill>
              <a:srgbClr val="7FB7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9</a:t>
              </a:r>
            </a:p>
          </p:txBody>
        </p:sp>
        <p:sp>
          <p:nvSpPr>
            <p:cNvPr id="55" name="Rectangle 54">
              <a:extLst>
                <a:ext uri="{FF2B5EF4-FFF2-40B4-BE49-F238E27FC236}">
                  <a16:creationId xmlns:a16="http://schemas.microsoft.com/office/drawing/2014/main" id="{DE62ED66-1584-4F25-A214-7BAA4F6C7392}"/>
                </a:ext>
              </a:extLst>
            </p:cNvPr>
            <p:cNvSpPr/>
            <p:nvPr userDrawn="1"/>
          </p:nvSpPr>
          <p:spPr>
            <a:xfrm>
              <a:off x="7027702" y="2779972"/>
              <a:ext cx="294046" cy="407815"/>
            </a:xfrm>
            <a:prstGeom prst="rect">
              <a:avLst/>
            </a:prstGeom>
            <a:solidFill>
              <a:srgbClr val="B2D4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10</a:t>
              </a:r>
            </a:p>
          </p:txBody>
        </p:sp>
        <p:sp>
          <p:nvSpPr>
            <p:cNvPr id="56" name="Rectangle 55">
              <a:extLst>
                <a:ext uri="{FF2B5EF4-FFF2-40B4-BE49-F238E27FC236}">
                  <a16:creationId xmlns:a16="http://schemas.microsoft.com/office/drawing/2014/main" id="{0600CF2B-0C53-479D-9F2D-741B657C20BA}"/>
                </a:ext>
              </a:extLst>
            </p:cNvPr>
            <p:cNvSpPr/>
            <p:nvPr userDrawn="1"/>
          </p:nvSpPr>
          <p:spPr>
            <a:xfrm>
              <a:off x="7325721" y="2779972"/>
              <a:ext cx="294046" cy="407815"/>
            </a:xfrm>
            <a:prstGeom prst="rect">
              <a:avLst/>
            </a:prstGeom>
            <a:solidFill>
              <a:srgbClr val="E6F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11</a:t>
              </a:r>
            </a:p>
          </p:txBody>
        </p:sp>
        <p:sp>
          <p:nvSpPr>
            <p:cNvPr id="57" name="Rectangle 56">
              <a:extLst>
                <a:ext uri="{FF2B5EF4-FFF2-40B4-BE49-F238E27FC236}">
                  <a16:creationId xmlns:a16="http://schemas.microsoft.com/office/drawing/2014/main" id="{B1827E3A-11BD-4523-83FF-5B19150BD40F}"/>
                </a:ext>
              </a:extLst>
            </p:cNvPr>
            <p:cNvSpPr/>
            <p:nvPr userDrawn="1"/>
          </p:nvSpPr>
          <p:spPr>
            <a:xfrm>
              <a:off x="7619768" y="2779972"/>
              <a:ext cx="294046" cy="407815"/>
            </a:xfrm>
            <a:prstGeom prst="rect">
              <a:avLst/>
            </a:prstGeom>
            <a:solidFill>
              <a:srgbClr val="F2FC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12</a:t>
              </a:r>
            </a:p>
          </p:txBody>
        </p:sp>
      </p:grpSp>
      <p:grpSp>
        <p:nvGrpSpPr>
          <p:cNvPr id="76" name="Group 75">
            <a:extLst>
              <a:ext uri="{FF2B5EF4-FFF2-40B4-BE49-F238E27FC236}">
                <a16:creationId xmlns:a16="http://schemas.microsoft.com/office/drawing/2014/main" id="{404F7436-ACC1-45EB-80E4-774DE526873D}"/>
              </a:ext>
            </a:extLst>
          </p:cNvPr>
          <p:cNvGrpSpPr/>
          <p:nvPr userDrawn="1"/>
        </p:nvGrpSpPr>
        <p:grpSpPr>
          <a:xfrm>
            <a:off x="3643783" y="3662464"/>
            <a:ext cx="3560064" cy="407815"/>
            <a:chOff x="4357445" y="3813575"/>
            <a:chExt cx="3560064" cy="407815"/>
          </a:xfrm>
        </p:grpSpPr>
        <p:sp>
          <p:nvSpPr>
            <p:cNvPr id="58" name="Rectangle 57">
              <a:extLst>
                <a:ext uri="{FF2B5EF4-FFF2-40B4-BE49-F238E27FC236}">
                  <a16:creationId xmlns:a16="http://schemas.microsoft.com/office/drawing/2014/main" id="{0E61277A-BB2B-4C10-98B1-130C7C740446}"/>
                </a:ext>
              </a:extLst>
            </p:cNvPr>
            <p:cNvSpPr/>
            <p:nvPr userDrawn="1"/>
          </p:nvSpPr>
          <p:spPr>
            <a:xfrm>
              <a:off x="4357445" y="3813575"/>
              <a:ext cx="294046" cy="407815"/>
            </a:xfrm>
            <a:prstGeom prst="rect">
              <a:avLst/>
            </a:prstGeom>
            <a:solidFill>
              <a:srgbClr val="24374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1</a:t>
              </a:r>
            </a:p>
          </p:txBody>
        </p:sp>
        <p:sp>
          <p:nvSpPr>
            <p:cNvPr id="59" name="Rectangle 58">
              <a:extLst>
                <a:ext uri="{FF2B5EF4-FFF2-40B4-BE49-F238E27FC236}">
                  <a16:creationId xmlns:a16="http://schemas.microsoft.com/office/drawing/2014/main" id="{278926F9-C626-4057-82BE-D650FD72246A}"/>
                </a:ext>
              </a:extLst>
            </p:cNvPr>
            <p:cNvSpPr/>
            <p:nvPr userDrawn="1"/>
          </p:nvSpPr>
          <p:spPr>
            <a:xfrm>
              <a:off x="4951267" y="3813575"/>
              <a:ext cx="294046" cy="407815"/>
            </a:xfrm>
            <a:prstGeom prst="rect">
              <a:avLst/>
            </a:prstGeom>
            <a:solidFill>
              <a:srgbClr val="6573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3</a:t>
              </a:r>
            </a:p>
          </p:txBody>
        </p:sp>
        <p:sp>
          <p:nvSpPr>
            <p:cNvPr id="60" name="Rectangle 59">
              <a:extLst>
                <a:ext uri="{FF2B5EF4-FFF2-40B4-BE49-F238E27FC236}">
                  <a16:creationId xmlns:a16="http://schemas.microsoft.com/office/drawing/2014/main" id="{E5B3F980-A17D-44DB-9AE3-CDA5CA5C2552}"/>
                </a:ext>
              </a:extLst>
            </p:cNvPr>
            <p:cNvSpPr/>
            <p:nvPr userDrawn="1"/>
          </p:nvSpPr>
          <p:spPr>
            <a:xfrm>
              <a:off x="5545089" y="3813575"/>
              <a:ext cx="294046" cy="407815"/>
            </a:xfrm>
            <a:prstGeom prst="rect">
              <a:avLst/>
            </a:prstGeom>
            <a:solidFill>
              <a:srgbClr val="919BA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5</a:t>
              </a:r>
            </a:p>
          </p:txBody>
        </p:sp>
        <p:sp>
          <p:nvSpPr>
            <p:cNvPr id="61" name="Rectangle 60">
              <a:extLst>
                <a:ext uri="{FF2B5EF4-FFF2-40B4-BE49-F238E27FC236}">
                  <a16:creationId xmlns:a16="http://schemas.microsoft.com/office/drawing/2014/main" id="{727DF08E-31B7-45C9-AA91-8F83C413897F}"/>
                </a:ext>
              </a:extLst>
            </p:cNvPr>
            <p:cNvSpPr/>
            <p:nvPr userDrawn="1"/>
          </p:nvSpPr>
          <p:spPr>
            <a:xfrm>
              <a:off x="7623463" y="3813575"/>
              <a:ext cx="294046" cy="407815"/>
            </a:xfrm>
            <a:prstGeom prst="rect">
              <a:avLst/>
            </a:prstGeom>
            <a:solidFill>
              <a:srgbClr val="BDC3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12</a:t>
              </a:r>
            </a:p>
          </p:txBody>
        </p:sp>
        <p:sp>
          <p:nvSpPr>
            <p:cNvPr id="62" name="Rectangle 61">
              <a:extLst>
                <a:ext uri="{FF2B5EF4-FFF2-40B4-BE49-F238E27FC236}">
                  <a16:creationId xmlns:a16="http://schemas.microsoft.com/office/drawing/2014/main" id="{27A9CC3F-FD2D-4576-AECE-83F97FF385E8}"/>
                </a:ext>
              </a:extLst>
            </p:cNvPr>
            <p:cNvSpPr/>
            <p:nvPr userDrawn="1"/>
          </p:nvSpPr>
          <p:spPr>
            <a:xfrm>
              <a:off x="4654356" y="3813575"/>
              <a:ext cx="294046" cy="407815"/>
            </a:xfrm>
            <a:prstGeom prst="rect">
              <a:avLst/>
            </a:prstGeom>
            <a:solidFill>
              <a:srgbClr val="D5EA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FF1243"/>
                  </a:solidFill>
                  <a:latin typeface="Equinor Medium" panose="020B0603050302040203" pitchFamily="34" charset="0"/>
                </a:rPr>
                <a:t>2</a:t>
              </a:r>
            </a:p>
          </p:txBody>
        </p:sp>
        <p:sp>
          <p:nvSpPr>
            <p:cNvPr id="63" name="Rectangle 62">
              <a:extLst>
                <a:ext uri="{FF2B5EF4-FFF2-40B4-BE49-F238E27FC236}">
                  <a16:creationId xmlns:a16="http://schemas.microsoft.com/office/drawing/2014/main" id="{199875B2-76E7-4B71-A1E8-27532C80318F}"/>
                </a:ext>
              </a:extLst>
            </p:cNvPr>
            <p:cNvSpPr/>
            <p:nvPr userDrawn="1"/>
          </p:nvSpPr>
          <p:spPr>
            <a:xfrm>
              <a:off x="5248178" y="3813575"/>
              <a:ext cx="294046" cy="407815"/>
            </a:xfrm>
            <a:prstGeom prst="rect">
              <a:avLst/>
            </a:prstGeom>
            <a:solidFill>
              <a:srgbClr val="EAF4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FF1243"/>
                  </a:solidFill>
                  <a:latin typeface="Equinor Medium" panose="020B0603050302040203" pitchFamily="34" charset="0"/>
                </a:rPr>
                <a:t>4</a:t>
              </a:r>
            </a:p>
          </p:txBody>
        </p:sp>
        <p:sp>
          <p:nvSpPr>
            <p:cNvPr id="64" name="Rectangle 63">
              <a:extLst>
                <a:ext uri="{FF2B5EF4-FFF2-40B4-BE49-F238E27FC236}">
                  <a16:creationId xmlns:a16="http://schemas.microsoft.com/office/drawing/2014/main" id="{B49BE14A-543D-4A32-BC2C-297D45D9C81D}"/>
                </a:ext>
              </a:extLst>
            </p:cNvPr>
            <p:cNvSpPr/>
            <p:nvPr userDrawn="1"/>
          </p:nvSpPr>
          <p:spPr>
            <a:xfrm>
              <a:off x="5842000" y="3813575"/>
              <a:ext cx="294046" cy="407815"/>
            </a:xfrm>
            <a:prstGeom prst="rect">
              <a:avLst/>
            </a:prstGeom>
            <a:solidFill>
              <a:srgbClr val="0070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6</a:t>
              </a:r>
            </a:p>
          </p:txBody>
        </p:sp>
        <p:sp>
          <p:nvSpPr>
            <p:cNvPr id="65" name="Rectangle 64">
              <a:extLst>
                <a:ext uri="{FF2B5EF4-FFF2-40B4-BE49-F238E27FC236}">
                  <a16:creationId xmlns:a16="http://schemas.microsoft.com/office/drawing/2014/main" id="{820AF967-0EFC-4753-8365-71DDCBCCD1BF}"/>
                </a:ext>
              </a:extLst>
            </p:cNvPr>
            <p:cNvSpPr/>
            <p:nvPr userDrawn="1"/>
          </p:nvSpPr>
          <p:spPr>
            <a:xfrm>
              <a:off x="6138911" y="3813575"/>
              <a:ext cx="294046" cy="407815"/>
            </a:xfrm>
            <a:prstGeom prst="rect">
              <a:avLst/>
            </a:prstGeom>
            <a:solidFill>
              <a:srgbClr val="4C9B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7</a:t>
              </a:r>
            </a:p>
          </p:txBody>
        </p:sp>
        <p:sp>
          <p:nvSpPr>
            <p:cNvPr id="66" name="Rectangle 65">
              <a:extLst>
                <a:ext uri="{FF2B5EF4-FFF2-40B4-BE49-F238E27FC236}">
                  <a16:creationId xmlns:a16="http://schemas.microsoft.com/office/drawing/2014/main" id="{373C60FF-929C-43DA-BE7F-25A20D3C2F77}"/>
                </a:ext>
              </a:extLst>
            </p:cNvPr>
            <p:cNvSpPr/>
            <p:nvPr userDrawn="1"/>
          </p:nvSpPr>
          <p:spPr>
            <a:xfrm>
              <a:off x="6435822" y="3813575"/>
              <a:ext cx="294046" cy="407815"/>
            </a:xfrm>
            <a:prstGeom prst="rect">
              <a:avLst/>
            </a:prstGeom>
            <a:solidFill>
              <a:srgbClr val="7FB7B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latin typeface="Equinor Medium" panose="020B0603050302040203" pitchFamily="34" charset="0"/>
                </a:rPr>
                <a:t>8</a:t>
              </a:r>
            </a:p>
          </p:txBody>
        </p:sp>
        <p:sp>
          <p:nvSpPr>
            <p:cNvPr id="67" name="Rectangle 66">
              <a:extLst>
                <a:ext uri="{FF2B5EF4-FFF2-40B4-BE49-F238E27FC236}">
                  <a16:creationId xmlns:a16="http://schemas.microsoft.com/office/drawing/2014/main" id="{FAB2EA6B-7912-467E-979D-3590260E8003}"/>
                </a:ext>
              </a:extLst>
            </p:cNvPr>
            <p:cNvSpPr/>
            <p:nvPr userDrawn="1"/>
          </p:nvSpPr>
          <p:spPr>
            <a:xfrm>
              <a:off x="7029644" y="3813575"/>
              <a:ext cx="294046" cy="407815"/>
            </a:xfrm>
            <a:prstGeom prst="rect">
              <a:avLst/>
            </a:prstGeom>
            <a:solidFill>
              <a:srgbClr val="B2D4D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10</a:t>
              </a:r>
            </a:p>
          </p:txBody>
        </p:sp>
        <p:sp>
          <p:nvSpPr>
            <p:cNvPr id="68" name="Rectangle 67">
              <a:extLst>
                <a:ext uri="{FF2B5EF4-FFF2-40B4-BE49-F238E27FC236}">
                  <a16:creationId xmlns:a16="http://schemas.microsoft.com/office/drawing/2014/main" id="{38D3EE77-4EFB-4806-BA1D-B3F98E59234E}"/>
                </a:ext>
              </a:extLst>
            </p:cNvPr>
            <p:cNvSpPr/>
            <p:nvPr userDrawn="1"/>
          </p:nvSpPr>
          <p:spPr>
            <a:xfrm>
              <a:off x="6732733" y="3813575"/>
              <a:ext cx="294046" cy="407815"/>
            </a:xfrm>
            <a:prstGeom prst="rect">
              <a:avLst/>
            </a:prstGeom>
            <a:solidFill>
              <a:srgbClr val="E6FA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9</a:t>
              </a:r>
            </a:p>
          </p:txBody>
        </p:sp>
        <p:sp>
          <p:nvSpPr>
            <p:cNvPr id="69" name="Rectangle 68">
              <a:extLst>
                <a:ext uri="{FF2B5EF4-FFF2-40B4-BE49-F238E27FC236}">
                  <a16:creationId xmlns:a16="http://schemas.microsoft.com/office/drawing/2014/main" id="{C89D4522-7A82-43B4-AA80-E65EE4E54DE0}"/>
                </a:ext>
              </a:extLst>
            </p:cNvPr>
            <p:cNvSpPr/>
            <p:nvPr userDrawn="1"/>
          </p:nvSpPr>
          <p:spPr>
            <a:xfrm>
              <a:off x="7326555" y="3813575"/>
              <a:ext cx="294046" cy="407815"/>
            </a:xfrm>
            <a:prstGeom prst="rect">
              <a:avLst/>
            </a:prstGeom>
            <a:solidFill>
              <a:srgbClr val="F2FC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700" noProof="0">
                  <a:solidFill>
                    <a:srgbClr val="007079"/>
                  </a:solidFill>
                  <a:latin typeface="Equinor Medium" panose="020B0603050302040203" pitchFamily="34" charset="0"/>
                </a:rPr>
                <a:t>11</a:t>
              </a:r>
            </a:p>
          </p:txBody>
        </p:sp>
      </p:grpSp>
      <p:sp>
        <p:nvSpPr>
          <p:cNvPr id="72" name="Rectangle 71">
            <a:extLst>
              <a:ext uri="{FF2B5EF4-FFF2-40B4-BE49-F238E27FC236}">
                <a16:creationId xmlns:a16="http://schemas.microsoft.com/office/drawing/2014/main" id="{A7F6FDD4-8CAB-45D1-8987-DF0CB3DE6E4F}"/>
              </a:ext>
            </a:extLst>
          </p:cNvPr>
          <p:cNvSpPr/>
          <p:nvPr userDrawn="1"/>
        </p:nvSpPr>
        <p:spPr>
          <a:xfrm>
            <a:off x="3512915" y="1648763"/>
            <a:ext cx="2510624" cy="307777"/>
          </a:xfrm>
          <a:prstGeom prst="rect">
            <a:avLst/>
          </a:prstGeom>
        </p:spPr>
        <p:txBody>
          <a:bodyPr wrap="none">
            <a:spAutoFit/>
          </a:bodyPr>
          <a:lstStyle/>
          <a:p>
            <a:r>
              <a:rPr kumimoji="0" lang="en-GB" sz="1400" b="0" i="0" u="sng" strike="noStrike" kern="1200" cap="none" spc="0" normalizeH="0" baseline="0" noProof="0" err="1">
                <a:ln>
                  <a:noFill/>
                </a:ln>
                <a:solidFill>
                  <a:prstClr val="black"/>
                </a:solidFill>
                <a:effectLst/>
                <a:uLnTx/>
                <a:uFillTx/>
                <a:latin typeface="Equinor Medium" panose="020B0603050302040203" pitchFamily="34" charset="0"/>
                <a:ea typeface="+mn-ea"/>
                <a:cs typeface="+mn-cs"/>
              </a:rPr>
              <a:t>Color</a:t>
            </a:r>
            <a:r>
              <a:rPr kumimoji="0" lang="en-GB" sz="1400" b="0" i="0" u="sng" strike="noStrike" kern="1200" cap="none" spc="0" normalizeH="0" baseline="0" noProof="0">
                <a:ln>
                  <a:noFill/>
                </a:ln>
                <a:solidFill>
                  <a:prstClr val="black"/>
                </a:solidFill>
                <a:effectLst/>
                <a:uLnTx/>
                <a:uFillTx/>
                <a:latin typeface="Equinor Medium" panose="020B0603050302040203" pitchFamily="34" charset="0"/>
                <a:ea typeface="+mn-ea"/>
                <a:cs typeface="+mn-cs"/>
              </a:rPr>
              <a:t> combination for charts:</a:t>
            </a:r>
            <a:endParaRPr lang="en-GB" noProof="0"/>
          </a:p>
        </p:txBody>
      </p:sp>
      <p:sp>
        <p:nvSpPr>
          <p:cNvPr id="73" name="Rectangle 72">
            <a:extLst>
              <a:ext uri="{FF2B5EF4-FFF2-40B4-BE49-F238E27FC236}">
                <a16:creationId xmlns:a16="http://schemas.microsoft.com/office/drawing/2014/main" id="{2524B282-9056-4A2C-A336-CB6C1BD3E4D4}"/>
              </a:ext>
            </a:extLst>
          </p:cNvPr>
          <p:cNvSpPr/>
          <p:nvPr userDrawn="1"/>
        </p:nvSpPr>
        <p:spPr>
          <a:xfrm>
            <a:off x="3549306" y="3278965"/>
            <a:ext cx="4121641" cy="307777"/>
          </a:xfrm>
          <a:prstGeom prst="rect">
            <a:avLst/>
          </a:prstGeom>
        </p:spPr>
        <p:txBody>
          <a:bodyPr wrap="none">
            <a:spAutoFit/>
          </a:bodyPr>
          <a:lstStyle/>
          <a:p>
            <a:r>
              <a:rPr kumimoji="0" lang="en-GB" sz="1400" b="0" i="0" u="sng" strike="noStrike" kern="1200" cap="none" spc="0" normalizeH="0" baseline="0" noProof="0">
                <a:ln>
                  <a:noFill/>
                </a:ln>
                <a:solidFill>
                  <a:prstClr val="black"/>
                </a:solidFill>
                <a:effectLst/>
                <a:uLnTx/>
                <a:uFillTx/>
                <a:latin typeface="Equinor Medium" panose="020B0603050302040203" pitchFamily="34" charset="0"/>
                <a:ea typeface="+mn-ea"/>
                <a:cs typeface="+mn-cs"/>
              </a:rPr>
              <a:t>Reorder the </a:t>
            </a:r>
            <a:r>
              <a:rPr kumimoji="0" lang="en-GB" sz="1400" b="0" i="0" u="sng" strike="noStrike" kern="1200" cap="none" spc="0" normalizeH="0" baseline="0" noProof="0" err="1">
                <a:ln>
                  <a:noFill/>
                </a:ln>
                <a:solidFill>
                  <a:prstClr val="black"/>
                </a:solidFill>
                <a:effectLst/>
                <a:uLnTx/>
                <a:uFillTx/>
                <a:latin typeface="Equinor Medium" panose="020B0603050302040203" pitchFamily="34" charset="0"/>
                <a:ea typeface="+mn-ea"/>
                <a:cs typeface="+mn-cs"/>
              </a:rPr>
              <a:t>colors</a:t>
            </a:r>
            <a:r>
              <a:rPr kumimoji="0" lang="en-GB" sz="1400" b="0" i="0" u="sng" strike="noStrike" kern="1200" cap="none" spc="0" normalizeH="0" baseline="0" noProof="0">
                <a:ln>
                  <a:noFill/>
                </a:ln>
                <a:solidFill>
                  <a:prstClr val="black"/>
                </a:solidFill>
                <a:effectLst/>
                <a:uLnTx/>
                <a:uFillTx/>
                <a:latin typeface="Equinor Medium" panose="020B0603050302040203" pitchFamily="34" charset="0"/>
                <a:ea typeface="+mn-ea"/>
                <a:cs typeface="+mn-cs"/>
              </a:rPr>
              <a:t> when you need more contrast:</a:t>
            </a:r>
            <a:endParaRPr lang="en-GB" noProof="0"/>
          </a:p>
        </p:txBody>
      </p:sp>
      <p:sp>
        <p:nvSpPr>
          <p:cNvPr id="74" name="Rectangle 73">
            <a:extLst>
              <a:ext uri="{FF2B5EF4-FFF2-40B4-BE49-F238E27FC236}">
                <a16:creationId xmlns:a16="http://schemas.microsoft.com/office/drawing/2014/main" id="{2EA7B77E-5A74-4FC7-8B9E-E878C71F3FAB}"/>
              </a:ext>
            </a:extLst>
          </p:cNvPr>
          <p:cNvSpPr/>
          <p:nvPr userDrawn="1"/>
        </p:nvSpPr>
        <p:spPr>
          <a:xfrm>
            <a:off x="3551946" y="4683409"/>
            <a:ext cx="3983783" cy="307777"/>
          </a:xfrm>
          <a:prstGeom prst="rect">
            <a:avLst/>
          </a:prstGeom>
        </p:spPr>
        <p:txBody>
          <a:bodyPr wrap="none">
            <a:spAutoFit/>
          </a:bodyPr>
          <a:lstStyle/>
          <a:p>
            <a:r>
              <a:rPr kumimoji="0" lang="en-GB" sz="1400" b="0" i="0" u="sng" strike="noStrike" kern="1200" cap="none" spc="0" normalizeH="0" baseline="0" noProof="0">
                <a:ln>
                  <a:noFill/>
                </a:ln>
                <a:solidFill>
                  <a:prstClr val="black"/>
                </a:solidFill>
                <a:effectLst/>
                <a:uLnTx/>
                <a:uFillTx/>
                <a:latin typeface="Equinor Medium" panose="020B0603050302040203" pitchFamily="34" charset="0"/>
                <a:ea typeface="+mn-ea"/>
                <a:cs typeface="+mn-cs"/>
              </a:rPr>
              <a:t>Different tints to use on charts and infographics:</a:t>
            </a:r>
            <a:endParaRPr lang="en-GB" noProof="0"/>
          </a:p>
        </p:txBody>
      </p:sp>
      <p:grpSp>
        <p:nvGrpSpPr>
          <p:cNvPr id="78" name="Group 77">
            <a:extLst>
              <a:ext uri="{FF2B5EF4-FFF2-40B4-BE49-F238E27FC236}">
                <a16:creationId xmlns:a16="http://schemas.microsoft.com/office/drawing/2014/main" id="{C6632EE5-9A9D-459E-A254-E25220CD72D7}"/>
              </a:ext>
            </a:extLst>
          </p:cNvPr>
          <p:cNvGrpSpPr/>
          <p:nvPr userDrawn="1"/>
        </p:nvGrpSpPr>
        <p:grpSpPr>
          <a:xfrm rot="16200000">
            <a:off x="4320578" y="4504301"/>
            <a:ext cx="155539" cy="1509130"/>
            <a:chOff x="12302028" y="154594"/>
            <a:chExt cx="155539" cy="1509130"/>
          </a:xfrm>
        </p:grpSpPr>
        <p:sp>
          <p:nvSpPr>
            <p:cNvPr id="79" name="Rectangle 188">
              <a:extLst>
                <a:ext uri="{FF2B5EF4-FFF2-40B4-BE49-F238E27FC236}">
                  <a16:creationId xmlns:a16="http://schemas.microsoft.com/office/drawing/2014/main" id="{93B98694-5CDD-44CA-A397-394D522D6FAE}"/>
                </a:ext>
              </a:extLst>
            </p:cNvPr>
            <p:cNvSpPr/>
            <p:nvPr userDrawn="1"/>
          </p:nvSpPr>
          <p:spPr>
            <a:xfrm>
              <a:off x="12302028" y="614376"/>
              <a:ext cx="155539" cy="152988"/>
            </a:xfrm>
            <a:prstGeom prst="rect">
              <a:avLst/>
            </a:prstGeom>
            <a:solidFill>
              <a:srgbClr val="FF124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0" name="Rectangle 189">
              <a:extLst>
                <a:ext uri="{FF2B5EF4-FFF2-40B4-BE49-F238E27FC236}">
                  <a16:creationId xmlns:a16="http://schemas.microsoft.com/office/drawing/2014/main" id="{DEB1628A-A422-42DB-BCA4-023804DEBDB6}"/>
                </a:ext>
              </a:extLst>
            </p:cNvPr>
            <p:cNvSpPr/>
            <p:nvPr userDrawn="1"/>
          </p:nvSpPr>
          <p:spPr>
            <a:xfrm>
              <a:off x="12302028" y="793012"/>
              <a:ext cx="155539" cy="152988"/>
            </a:xfrm>
            <a:prstGeom prst="rect">
              <a:avLst/>
            </a:prstGeom>
            <a:solidFill>
              <a:srgbClr val="FF597B"/>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1" name="Rectangle 190">
              <a:extLst>
                <a:ext uri="{FF2B5EF4-FFF2-40B4-BE49-F238E27FC236}">
                  <a16:creationId xmlns:a16="http://schemas.microsoft.com/office/drawing/2014/main" id="{4E526B04-FE6E-4703-8265-93E819C834F8}"/>
                </a:ext>
              </a:extLst>
            </p:cNvPr>
            <p:cNvSpPr/>
            <p:nvPr userDrawn="1"/>
          </p:nvSpPr>
          <p:spPr>
            <a:xfrm>
              <a:off x="12302028" y="971648"/>
              <a:ext cx="155539" cy="152988"/>
            </a:xfrm>
            <a:prstGeom prst="rect">
              <a:avLst/>
            </a:prstGeom>
            <a:solidFill>
              <a:srgbClr val="FF88A1"/>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2" name="Rectangle 191">
              <a:extLst>
                <a:ext uri="{FF2B5EF4-FFF2-40B4-BE49-F238E27FC236}">
                  <a16:creationId xmlns:a16="http://schemas.microsoft.com/office/drawing/2014/main" id="{40E543F4-74C9-4458-9288-2D986D5CBDF4}"/>
                </a:ext>
              </a:extLst>
            </p:cNvPr>
            <p:cNvSpPr/>
            <p:nvPr userDrawn="1"/>
          </p:nvSpPr>
          <p:spPr>
            <a:xfrm>
              <a:off x="12302028" y="1150284"/>
              <a:ext cx="155539" cy="152988"/>
            </a:xfrm>
            <a:prstGeom prst="rect">
              <a:avLst/>
            </a:prstGeom>
            <a:solidFill>
              <a:srgbClr val="FFB7C6"/>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3" name="Rectangle 192">
              <a:extLst>
                <a:ext uri="{FF2B5EF4-FFF2-40B4-BE49-F238E27FC236}">
                  <a16:creationId xmlns:a16="http://schemas.microsoft.com/office/drawing/2014/main" id="{AED80F77-9904-4F82-AA14-76102624F12F}"/>
                </a:ext>
              </a:extLst>
            </p:cNvPr>
            <p:cNvSpPr/>
            <p:nvPr userDrawn="1"/>
          </p:nvSpPr>
          <p:spPr>
            <a:xfrm>
              <a:off x="12302028" y="1328920"/>
              <a:ext cx="155539" cy="152988"/>
            </a:xfrm>
            <a:prstGeom prst="rect">
              <a:avLst/>
            </a:prstGeom>
            <a:solidFill>
              <a:srgbClr val="FFD0D9"/>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4" name="Rectangle 31">
              <a:extLst>
                <a:ext uri="{FF2B5EF4-FFF2-40B4-BE49-F238E27FC236}">
                  <a16:creationId xmlns:a16="http://schemas.microsoft.com/office/drawing/2014/main" id="{482395E8-3386-4667-ACF3-CCBC41A88A4C}"/>
                </a:ext>
              </a:extLst>
            </p:cNvPr>
            <p:cNvSpPr/>
            <p:nvPr userDrawn="1"/>
          </p:nvSpPr>
          <p:spPr>
            <a:xfrm>
              <a:off x="12302028" y="381213"/>
              <a:ext cx="155539" cy="152988"/>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5" name="Rectangle 33">
              <a:extLst>
                <a:ext uri="{FF2B5EF4-FFF2-40B4-BE49-F238E27FC236}">
                  <a16:creationId xmlns:a16="http://schemas.microsoft.com/office/drawing/2014/main" id="{BF8AC9EE-524A-4EE8-BF85-BA6A56410EC4}"/>
                </a:ext>
              </a:extLst>
            </p:cNvPr>
            <p:cNvSpPr/>
            <p:nvPr userDrawn="1"/>
          </p:nvSpPr>
          <p:spPr>
            <a:xfrm>
              <a:off x="12302028" y="154594"/>
              <a:ext cx="155539" cy="152988"/>
            </a:xfrm>
            <a:prstGeom prst="rect">
              <a:avLst/>
            </a:prstGeom>
            <a:solidFill>
              <a:srgbClr val="333333"/>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sp>
          <p:nvSpPr>
            <p:cNvPr id="86" name="Rectangle 192">
              <a:extLst>
                <a:ext uri="{FF2B5EF4-FFF2-40B4-BE49-F238E27FC236}">
                  <a16:creationId xmlns:a16="http://schemas.microsoft.com/office/drawing/2014/main" id="{73D5C493-2024-4B1E-A927-4E3BF2520FF4}"/>
                </a:ext>
              </a:extLst>
            </p:cNvPr>
            <p:cNvSpPr/>
            <p:nvPr userDrawn="1"/>
          </p:nvSpPr>
          <p:spPr>
            <a:xfrm>
              <a:off x="12302028" y="1510736"/>
              <a:ext cx="155539" cy="152988"/>
            </a:xfrm>
            <a:prstGeom prst="rect">
              <a:avLst/>
            </a:prstGeom>
            <a:solidFill>
              <a:srgbClr val="FFECF0"/>
            </a:solidFill>
            <a:ln w="63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noProof="0"/>
            </a:p>
          </p:txBody>
        </p:sp>
      </p:grpSp>
      <p:pic>
        <p:nvPicPr>
          <p:cNvPr id="87" name="Picture 86">
            <a:extLst>
              <a:ext uri="{FF2B5EF4-FFF2-40B4-BE49-F238E27FC236}">
                <a16:creationId xmlns:a16="http://schemas.microsoft.com/office/drawing/2014/main" id="{B18CD131-AFB4-426F-9C86-CECEF6A905D3}"/>
              </a:ext>
            </a:extLst>
          </p:cNvPr>
          <p:cNvPicPr>
            <a:picLocks noChangeAspect="1"/>
          </p:cNvPicPr>
          <p:nvPr userDrawn="1"/>
        </p:nvPicPr>
        <p:blipFill>
          <a:blip r:embed="rId3"/>
          <a:stretch>
            <a:fillRect/>
          </a:stretch>
        </p:blipFill>
        <p:spPr>
          <a:xfrm>
            <a:off x="8456009" y="563402"/>
            <a:ext cx="3521851" cy="5727670"/>
          </a:xfrm>
          <a:prstGeom prst="rect">
            <a:avLst/>
          </a:prstGeom>
        </p:spPr>
      </p:pic>
    </p:spTree>
    <p:extLst>
      <p:ext uri="{BB962C8B-B14F-4D97-AF65-F5344CB8AC3E}">
        <p14:creationId xmlns:p14="http://schemas.microsoft.com/office/powerpoint/2010/main" val="3758912119"/>
      </p:ext>
    </p:extLst>
  </p:cSld>
  <p:clrMap bg1="lt1" tx1="dk1" bg2="lt2" tx2="dk2" accent1="accent1" accent2="accent2" accent3="accent3" accent4="accent4" accent5="accent5" accent6="accent6" hlink="hlink" folHlink="folHlink"/>
  <p:sldLayoutIdLst>
    <p:sldLayoutId id="2147483676"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slideLayout" Target="../slideLayouts/slideLayout10.xml"/><Relationship Id="rId4" Type="http://schemas.openxmlformats.org/officeDocument/2006/relationships/image" Target="../media/image10.emf"/></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12.emf"/></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9.emf"/><Relationship Id="rId1" Type="http://schemas.openxmlformats.org/officeDocument/2006/relationships/slideLayout" Target="../slideLayouts/slideLayout11.xml"/><Relationship Id="rId4" Type="http://schemas.openxmlformats.org/officeDocument/2006/relationships/image" Target="../media/image10.emf"/></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tel 1">
            <a:extLst>
              <a:ext uri="{FF2B5EF4-FFF2-40B4-BE49-F238E27FC236}">
                <a16:creationId xmlns:a16="http://schemas.microsoft.com/office/drawing/2014/main" id="{6485A2D5-8E0C-4CE7-B66B-85030A5E4831}"/>
              </a:ext>
            </a:extLst>
          </p:cNvPr>
          <p:cNvSpPr>
            <a:spLocks noGrp="1"/>
          </p:cNvSpPr>
          <p:nvPr>
            <p:ph type="ctrTitle"/>
          </p:nvPr>
        </p:nvSpPr>
        <p:spPr>
          <a:xfrm>
            <a:off x="695325" y="800100"/>
            <a:ext cx="7106572" cy="3600450"/>
          </a:xfrm>
        </p:spPr>
        <p:txBody>
          <a:bodyPr/>
          <a:lstStyle/>
          <a:p>
            <a:r>
              <a:rPr lang="en-GB" dirty="0"/>
              <a:t>IMF Asset Model Specification </a:t>
            </a:r>
            <a:r>
              <a:rPr lang="en-GB" dirty="0">
                <a:solidFill>
                  <a:schemeClr val="accent3">
                    <a:lumMod val="25000"/>
                  </a:schemeClr>
                </a:solidFill>
              </a:rPr>
              <a:t>Editor</a:t>
            </a:r>
          </a:p>
        </p:txBody>
      </p:sp>
      <p:sp>
        <p:nvSpPr>
          <p:cNvPr id="3" name="Undertittel 2">
            <a:extLst>
              <a:ext uri="{FF2B5EF4-FFF2-40B4-BE49-F238E27FC236}">
                <a16:creationId xmlns:a16="http://schemas.microsoft.com/office/drawing/2014/main" id="{1202B5F4-B7FD-43A5-8728-5F00963B0520}"/>
              </a:ext>
            </a:extLst>
          </p:cNvPr>
          <p:cNvSpPr>
            <a:spLocks noGrp="1"/>
          </p:cNvSpPr>
          <p:nvPr>
            <p:ph type="subTitle" idx="1"/>
          </p:nvPr>
        </p:nvSpPr>
        <p:spPr>
          <a:xfrm>
            <a:off x="694799" y="4473574"/>
            <a:ext cx="7520053" cy="1221625"/>
          </a:xfrm>
        </p:spPr>
        <p:txBody>
          <a:bodyPr/>
          <a:lstStyle/>
          <a:p>
            <a:r>
              <a:rPr lang="en-GB" spc="0" dirty="0"/>
              <a:t>Outline of an editor for authoring and editing the specification part of an </a:t>
            </a:r>
            <a:r>
              <a:rPr lang="en-GB" dirty="0"/>
              <a:t>a</a:t>
            </a:r>
            <a:r>
              <a:rPr lang="en-GB" spc="0" dirty="0"/>
              <a:t>sset model, based on the READI Information Modelling Framework</a:t>
            </a:r>
          </a:p>
        </p:txBody>
      </p:sp>
    </p:spTree>
    <p:extLst>
      <p:ext uri="{BB962C8B-B14F-4D97-AF65-F5344CB8AC3E}">
        <p14:creationId xmlns:p14="http://schemas.microsoft.com/office/powerpoint/2010/main" val="4007871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49AF8-C568-4F62-8D39-C7B902BF96CE}"/>
              </a:ext>
            </a:extLst>
          </p:cNvPr>
          <p:cNvSpPr>
            <a:spLocks noGrp="1"/>
          </p:cNvSpPr>
          <p:nvPr>
            <p:ph type="title"/>
          </p:nvPr>
        </p:nvSpPr>
        <p:spPr/>
        <p:txBody>
          <a:bodyPr/>
          <a:lstStyle/>
          <a:p>
            <a:r>
              <a:rPr lang="en-GB" dirty="0"/>
              <a:t>Purpose</a:t>
            </a:r>
          </a:p>
        </p:txBody>
      </p:sp>
      <p:sp>
        <p:nvSpPr>
          <p:cNvPr id="3" name="Content Placeholder 2">
            <a:extLst>
              <a:ext uri="{FF2B5EF4-FFF2-40B4-BE49-F238E27FC236}">
                <a16:creationId xmlns:a16="http://schemas.microsoft.com/office/drawing/2014/main" id="{1323DB07-D05B-49F4-B978-E1F50CE06E1C}"/>
              </a:ext>
            </a:extLst>
          </p:cNvPr>
          <p:cNvSpPr>
            <a:spLocks noGrp="1"/>
          </p:cNvSpPr>
          <p:nvPr>
            <p:ph idx="1"/>
          </p:nvPr>
        </p:nvSpPr>
        <p:spPr>
          <a:xfrm>
            <a:off x="695325" y="1952625"/>
            <a:ext cx="6870598" cy="4216813"/>
          </a:xfrm>
        </p:spPr>
        <p:txBody>
          <a:bodyPr/>
          <a:lstStyle/>
          <a:p>
            <a:r>
              <a:rPr lang="en-GB" dirty="0"/>
              <a:t>Provide a minimum of understanding of the asset information modelling framework chosen – as specified by the READI Information Modelling Framework document</a:t>
            </a:r>
            <a:br>
              <a:rPr lang="en-GB" dirty="0"/>
            </a:br>
            <a:endParaRPr lang="en-GB" dirty="0"/>
          </a:p>
          <a:p>
            <a:r>
              <a:rPr lang="en-GB" dirty="0"/>
              <a:t>Give an outline of desired functionality of an editor for building the specification part of the information model</a:t>
            </a:r>
            <a:br>
              <a:rPr lang="en-GB" dirty="0"/>
            </a:br>
            <a:endParaRPr lang="en-GB" dirty="0"/>
          </a:p>
          <a:p>
            <a:r>
              <a:rPr lang="en-GB" dirty="0"/>
              <a:t>Outline a step-wise development path of the editor as a software tool</a:t>
            </a:r>
            <a:br>
              <a:rPr lang="en-GB" dirty="0"/>
            </a:br>
            <a:endParaRPr lang="en-GB" dirty="0"/>
          </a:p>
          <a:p>
            <a:r>
              <a:rPr lang="en-GB" dirty="0"/>
              <a:t>Provide sufficient information to establish a development team and kick off the first step development</a:t>
            </a:r>
          </a:p>
        </p:txBody>
      </p:sp>
      <p:sp>
        <p:nvSpPr>
          <p:cNvPr id="4" name="Slide Number Placeholder 3">
            <a:extLst>
              <a:ext uri="{FF2B5EF4-FFF2-40B4-BE49-F238E27FC236}">
                <a16:creationId xmlns:a16="http://schemas.microsoft.com/office/drawing/2014/main" id="{ED04DD5F-2C1D-4BF9-89FE-87F7C1957A63}"/>
              </a:ext>
            </a:extLst>
          </p:cNvPr>
          <p:cNvSpPr>
            <a:spLocks noGrp="1"/>
          </p:cNvSpPr>
          <p:nvPr>
            <p:ph type="sldNum" sz="quarter" idx="12"/>
          </p:nvPr>
        </p:nvSpPr>
        <p:spPr/>
        <p:txBody>
          <a:bodyPr/>
          <a:lstStyle/>
          <a:p>
            <a:fld id="{5D1E5300-FC0F-4317-A193-EF6CE9E6F7B5}" type="slidenum">
              <a:rPr lang="en-GB" smtClean="0"/>
              <a:pPr/>
              <a:t>2</a:t>
            </a:fld>
            <a:r>
              <a:rPr lang="en-GB"/>
              <a:t>  |  </a:t>
            </a:r>
            <a:endParaRPr lang="en-GB" noProof="0"/>
          </a:p>
        </p:txBody>
      </p:sp>
      <p:pic>
        <p:nvPicPr>
          <p:cNvPr id="6" name="Picture 5">
            <a:extLst>
              <a:ext uri="{FF2B5EF4-FFF2-40B4-BE49-F238E27FC236}">
                <a16:creationId xmlns:a16="http://schemas.microsoft.com/office/drawing/2014/main" id="{BAF773D1-8FC5-4F62-92A6-AB7F6640F970}"/>
              </a:ext>
            </a:extLst>
          </p:cNvPr>
          <p:cNvPicPr>
            <a:picLocks noChangeAspect="1"/>
          </p:cNvPicPr>
          <p:nvPr/>
        </p:nvPicPr>
        <p:blipFill>
          <a:blip r:embed="rId2"/>
          <a:stretch>
            <a:fillRect/>
          </a:stretch>
        </p:blipFill>
        <p:spPr>
          <a:xfrm>
            <a:off x="8117134" y="960967"/>
            <a:ext cx="3829334" cy="2263774"/>
          </a:xfrm>
          <a:prstGeom prst="rect">
            <a:avLst/>
          </a:prstGeom>
        </p:spPr>
      </p:pic>
      <p:pic>
        <p:nvPicPr>
          <p:cNvPr id="8" name="Picture 7">
            <a:extLst>
              <a:ext uri="{FF2B5EF4-FFF2-40B4-BE49-F238E27FC236}">
                <a16:creationId xmlns:a16="http://schemas.microsoft.com/office/drawing/2014/main" id="{7D21CBE9-1D47-47FA-B5FF-BA5355BAB2B0}"/>
              </a:ext>
            </a:extLst>
          </p:cNvPr>
          <p:cNvPicPr>
            <a:picLocks noChangeAspect="1"/>
          </p:cNvPicPr>
          <p:nvPr/>
        </p:nvPicPr>
        <p:blipFill>
          <a:blip r:embed="rId3"/>
          <a:stretch>
            <a:fillRect/>
          </a:stretch>
        </p:blipFill>
        <p:spPr>
          <a:xfrm>
            <a:off x="7667340" y="3633260"/>
            <a:ext cx="3829335" cy="2263774"/>
          </a:xfrm>
          <a:prstGeom prst="rect">
            <a:avLst/>
          </a:prstGeom>
        </p:spPr>
      </p:pic>
      <p:pic>
        <p:nvPicPr>
          <p:cNvPr id="7" name="Picture 6">
            <a:extLst>
              <a:ext uri="{FF2B5EF4-FFF2-40B4-BE49-F238E27FC236}">
                <a16:creationId xmlns:a16="http://schemas.microsoft.com/office/drawing/2014/main" id="{2F0D7E5E-4903-4C47-94B2-6EF95F8F6AD4}"/>
              </a:ext>
            </a:extLst>
          </p:cNvPr>
          <p:cNvPicPr>
            <a:picLocks noChangeAspect="1"/>
          </p:cNvPicPr>
          <p:nvPr/>
        </p:nvPicPr>
        <p:blipFill>
          <a:blip r:embed="rId4"/>
          <a:stretch>
            <a:fillRect/>
          </a:stretch>
        </p:blipFill>
        <p:spPr>
          <a:xfrm>
            <a:off x="7934491" y="3824989"/>
            <a:ext cx="3236040" cy="1764650"/>
          </a:xfrm>
          <a:prstGeom prst="rect">
            <a:avLst/>
          </a:prstGeom>
        </p:spPr>
      </p:pic>
    </p:spTree>
    <p:extLst>
      <p:ext uri="{BB962C8B-B14F-4D97-AF65-F5344CB8AC3E}">
        <p14:creationId xmlns:p14="http://schemas.microsoft.com/office/powerpoint/2010/main" val="20663765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EB9C95-1E79-4BE7-9824-D8C3157C1816}"/>
              </a:ext>
            </a:extLst>
          </p:cNvPr>
          <p:cNvSpPr>
            <a:spLocks noGrp="1"/>
          </p:cNvSpPr>
          <p:nvPr>
            <p:ph type="title"/>
          </p:nvPr>
        </p:nvSpPr>
        <p:spPr/>
        <p:txBody>
          <a:bodyPr/>
          <a:lstStyle/>
          <a:p>
            <a:r>
              <a:rPr lang="en-US" dirty="0"/>
              <a:t>Overview of the Information Modelling Framework</a:t>
            </a:r>
          </a:p>
        </p:txBody>
      </p:sp>
      <p:pic>
        <p:nvPicPr>
          <p:cNvPr id="7" name="Content Placeholder 6" descr="Graphical user interface, application&#10;&#10;Description automatically generated">
            <a:extLst>
              <a:ext uri="{FF2B5EF4-FFF2-40B4-BE49-F238E27FC236}">
                <a16:creationId xmlns:a16="http://schemas.microsoft.com/office/drawing/2014/main" id="{0B9F5ABD-215A-4D75-B7F6-962562F2DF6F}"/>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695325" y="2075073"/>
            <a:ext cx="5364163" cy="2899269"/>
          </a:xfrm>
          <a:ln>
            <a:solidFill>
              <a:schemeClr val="bg1">
                <a:lumMod val="75000"/>
              </a:schemeClr>
            </a:solidFill>
          </a:ln>
        </p:spPr>
      </p:pic>
      <p:sp>
        <p:nvSpPr>
          <p:cNvPr id="8" name="Content Placeholder 7">
            <a:extLst>
              <a:ext uri="{FF2B5EF4-FFF2-40B4-BE49-F238E27FC236}">
                <a16:creationId xmlns:a16="http://schemas.microsoft.com/office/drawing/2014/main" id="{754E2A79-FB90-47AD-BE7C-DDE3EF587AEE}"/>
              </a:ext>
            </a:extLst>
          </p:cNvPr>
          <p:cNvSpPr>
            <a:spLocks noGrp="1"/>
          </p:cNvSpPr>
          <p:nvPr>
            <p:ph sz="half" idx="2"/>
          </p:nvPr>
        </p:nvSpPr>
        <p:spPr/>
        <p:txBody>
          <a:bodyPr/>
          <a:lstStyle/>
          <a:p>
            <a:r>
              <a:rPr lang="en-GB" dirty="0"/>
              <a:t>The framework incorporates three core functionalities that integrate to provide complete lifecycle functionality:</a:t>
            </a:r>
          </a:p>
          <a:p>
            <a:pPr lvl="1"/>
            <a:r>
              <a:rPr lang="en-GB" dirty="0"/>
              <a:t>Specification</a:t>
            </a:r>
          </a:p>
          <a:p>
            <a:pPr lvl="1"/>
            <a:r>
              <a:rPr lang="en-GB" dirty="0"/>
              <a:t>Integration</a:t>
            </a:r>
          </a:p>
          <a:p>
            <a:pPr lvl="1"/>
            <a:r>
              <a:rPr lang="en-GB" dirty="0"/>
              <a:t>Utilization</a:t>
            </a:r>
          </a:p>
          <a:p>
            <a:r>
              <a:rPr lang="en-GB" dirty="0"/>
              <a:t>The </a:t>
            </a:r>
            <a:r>
              <a:rPr lang="en-GB" b="1" dirty="0"/>
              <a:t>Specification</a:t>
            </a:r>
            <a:r>
              <a:rPr lang="en-GB" dirty="0"/>
              <a:t> part is where the asset or facility is designed and specified in a format that can be implemented in the integrated information model</a:t>
            </a:r>
          </a:p>
          <a:p>
            <a:pPr lvl="1"/>
            <a:r>
              <a:rPr lang="en-GB" dirty="0"/>
              <a:t>Specification will be done by engineers and domain experts, i.e. Process, Electro, Automation, etc.</a:t>
            </a:r>
          </a:p>
          <a:p>
            <a:pPr lvl="1"/>
            <a:r>
              <a:rPr lang="en-GB" dirty="0"/>
              <a:t>Specification will result in descriptive data suitable for Integration – at the simplest XML/AML/JSON</a:t>
            </a:r>
          </a:p>
          <a:p>
            <a:pPr lvl="1"/>
            <a:r>
              <a:rPr lang="en-GB" dirty="0"/>
              <a:t>Specification depends on the UX acknowledging legacy engineering user experience and formats</a:t>
            </a:r>
          </a:p>
        </p:txBody>
      </p:sp>
      <p:sp>
        <p:nvSpPr>
          <p:cNvPr id="4" name="Slide Number Placeholder 3">
            <a:extLst>
              <a:ext uri="{FF2B5EF4-FFF2-40B4-BE49-F238E27FC236}">
                <a16:creationId xmlns:a16="http://schemas.microsoft.com/office/drawing/2014/main" id="{50EE1128-A5F8-4CB3-81C1-59F3BA5DC804}"/>
              </a:ext>
            </a:extLst>
          </p:cNvPr>
          <p:cNvSpPr>
            <a:spLocks noGrp="1"/>
          </p:cNvSpPr>
          <p:nvPr>
            <p:ph type="sldNum" sz="quarter" idx="12"/>
          </p:nvPr>
        </p:nvSpPr>
        <p:spPr/>
        <p:txBody>
          <a:bodyPr/>
          <a:lstStyle/>
          <a:p>
            <a:fld id="{5D1E5300-FC0F-4317-A193-EF6CE9E6F7B5}" type="slidenum">
              <a:rPr lang="en-GB" smtClean="0"/>
              <a:pPr/>
              <a:t>3</a:t>
            </a:fld>
            <a:r>
              <a:rPr lang="en-GB"/>
              <a:t>  |  </a:t>
            </a:r>
            <a:endParaRPr lang="en-GB" noProof="0"/>
          </a:p>
        </p:txBody>
      </p:sp>
      <p:sp>
        <p:nvSpPr>
          <p:cNvPr id="9" name="Arrow: Down 8">
            <a:extLst>
              <a:ext uri="{FF2B5EF4-FFF2-40B4-BE49-F238E27FC236}">
                <a16:creationId xmlns:a16="http://schemas.microsoft.com/office/drawing/2014/main" id="{2581E589-FA6D-4D66-B4E7-DF315851285E}"/>
              </a:ext>
            </a:extLst>
          </p:cNvPr>
          <p:cNvSpPr/>
          <p:nvPr/>
        </p:nvSpPr>
        <p:spPr>
          <a:xfrm flipV="1">
            <a:off x="1622322" y="4336474"/>
            <a:ext cx="449826" cy="1275735"/>
          </a:xfrm>
          <a:prstGeom prst="down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19DC0ECE-F29C-467A-96BA-E1EBB7F0F2F8}"/>
              </a:ext>
            </a:extLst>
          </p:cNvPr>
          <p:cNvSpPr txBox="1"/>
          <p:nvPr/>
        </p:nvSpPr>
        <p:spPr>
          <a:xfrm>
            <a:off x="1622322" y="5612209"/>
            <a:ext cx="2970685" cy="307777"/>
          </a:xfrm>
          <a:prstGeom prst="rect">
            <a:avLst/>
          </a:prstGeom>
          <a:noFill/>
        </p:spPr>
        <p:txBody>
          <a:bodyPr wrap="none" rtlCol="0">
            <a:spAutoFit/>
          </a:bodyPr>
          <a:lstStyle/>
          <a:p>
            <a:r>
              <a:rPr lang="en-GB" sz="1400" dirty="0"/>
              <a:t>This is the environment of the editor</a:t>
            </a:r>
          </a:p>
        </p:txBody>
      </p:sp>
      <p:pic>
        <p:nvPicPr>
          <p:cNvPr id="5" name="Picture 4">
            <a:extLst>
              <a:ext uri="{FF2B5EF4-FFF2-40B4-BE49-F238E27FC236}">
                <a16:creationId xmlns:a16="http://schemas.microsoft.com/office/drawing/2014/main" id="{43220FFB-1851-44E6-BBBB-2BD281014B7A}"/>
              </a:ext>
            </a:extLst>
          </p:cNvPr>
          <p:cNvPicPr>
            <a:picLocks noChangeAspect="1"/>
          </p:cNvPicPr>
          <p:nvPr/>
        </p:nvPicPr>
        <p:blipFill>
          <a:blip r:embed="rId4"/>
          <a:stretch>
            <a:fillRect/>
          </a:stretch>
        </p:blipFill>
        <p:spPr>
          <a:xfrm>
            <a:off x="277233" y="4756806"/>
            <a:ext cx="540721" cy="855403"/>
          </a:xfrm>
          <a:prstGeom prst="rect">
            <a:avLst/>
          </a:prstGeom>
        </p:spPr>
      </p:pic>
      <p:pic>
        <p:nvPicPr>
          <p:cNvPr id="11" name="Picture 10">
            <a:extLst>
              <a:ext uri="{FF2B5EF4-FFF2-40B4-BE49-F238E27FC236}">
                <a16:creationId xmlns:a16="http://schemas.microsoft.com/office/drawing/2014/main" id="{31589BF7-D82B-4F95-A264-1FBA490A7916}"/>
              </a:ext>
            </a:extLst>
          </p:cNvPr>
          <p:cNvPicPr>
            <a:picLocks noChangeAspect="1"/>
          </p:cNvPicPr>
          <p:nvPr/>
        </p:nvPicPr>
        <p:blipFill>
          <a:blip r:embed="rId4"/>
          <a:stretch>
            <a:fillRect/>
          </a:stretch>
        </p:blipFill>
        <p:spPr>
          <a:xfrm>
            <a:off x="746898" y="5751496"/>
            <a:ext cx="387371" cy="612808"/>
          </a:xfrm>
          <a:prstGeom prst="rect">
            <a:avLst/>
          </a:prstGeom>
        </p:spPr>
      </p:pic>
      <p:cxnSp>
        <p:nvCxnSpPr>
          <p:cNvPr id="13" name="Straight Arrow Connector 12">
            <a:extLst>
              <a:ext uri="{FF2B5EF4-FFF2-40B4-BE49-F238E27FC236}">
                <a16:creationId xmlns:a16="http://schemas.microsoft.com/office/drawing/2014/main" id="{1FFB70E5-2AC8-4147-B01A-EF60ED83AA2D}"/>
              </a:ext>
            </a:extLst>
          </p:cNvPr>
          <p:cNvCxnSpPr>
            <a:cxnSpLocks/>
          </p:cNvCxnSpPr>
          <p:nvPr/>
        </p:nvCxnSpPr>
        <p:spPr>
          <a:xfrm flipV="1">
            <a:off x="817954" y="4273420"/>
            <a:ext cx="650062" cy="4833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B0C8B8C-8825-4E33-9316-EE8A7FD23464}"/>
              </a:ext>
            </a:extLst>
          </p:cNvPr>
          <p:cNvCxnSpPr/>
          <p:nvPr/>
        </p:nvCxnSpPr>
        <p:spPr>
          <a:xfrm flipV="1">
            <a:off x="1134269" y="4399171"/>
            <a:ext cx="352409" cy="1352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CCBA4C2D-C36F-491E-934B-F894C0EB2BED}"/>
              </a:ext>
            </a:extLst>
          </p:cNvPr>
          <p:cNvSpPr txBox="1"/>
          <p:nvPr/>
        </p:nvSpPr>
        <p:spPr>
          <a:xfrm>
            <a:off x="237818" y="6327021"/>
            <a:ext cx="1996059" cy="230832"/>
          </a:xfrm>
          <a:prstGeom prst="rect">
            <a:avLst/>
          </a:prstGeom>
          <a:noFill/>
        </p:spPr>
        <p:txBody>
          <a:bodyPr wrap="none" rtlCol="0">
            <a:spAutoFit/>
          </a:bodyPr>
          <a:lstStyle/>
          <a:p>
            <a:r>
              <a:rPr lang="en-GB" sz="900" dirty="0"/>
              <a:t>Sub-</a:t>
            </a:r>
            <a:r>
              <a:rPr lang="en-GB" sz="900" dirty="0" err="1"/>
              <a:t>modelspecs</a:t>
            </a:r>
            <a:r>
              <a:rPr lang="en-GB" sz="900" dirty="0"/>
              <a:t> from Suppliers etc.</a:t>
            </a:r>
          </a:p>
        </p:txBody>
      </p:sp>
    </p:spTree>
    <p:extLst>
      <p:ext uri="{BB962C8B-B14F-4D97-AF65-F5344CB8AC3E}">
        <p14:creationId xmlns:p14="http://schemas.microsoft.com/office/powerpoint/2010/main" val="3171856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03EA94-169D-467A-B03F-4980B2E3728D}"/>
              </a:ext>
            </a:extLst>
          </p:cNvPr>
          <p:cNvSpPr>
            <a:spLocks noGrp="1"/>
          </p:cNvSpPr>
          <p:nvPr>
            <p:ph type="title"/>
          </p:nvPr>
        </p:nvSpPr>
        <p:spPr/>
        <p:txBody>
          <a:bodyPr/>
          <a:lstStyle/>
          <a:p>
            <a:r>
              <a:rPr lang="en-GB" dirty="0"/>
              <a:t>The model Specification is based on ISO/IEC 81346 </a:t>
            </a:r>
          </a:p>
        </p:txBody>
      </p:sp>
      <p:sp>
        <p:nvSpPr>
          <p:cNvPr id="4" name="Slide Number Placeholder 3">
            <a:extLst>
              <a:ext uri="{FF2B5EF4-FFF2-40B4-BE49-F238E27FC236}">
                <a16:creationId xmlns:a16="http://schemas.microsoft.com/office/drawing/2014/main" id="{471951DE-3B99-4A93-A1C7-AE3697AA5DE0}"/>
              </a:ext>
            </a:extLst>
          </p:cNvPr>
          <p:cNvSpPr>
            <a:spLocks noGrp="1"/>
          </p:cNvSpPr>
          <p:nvPr>
            <p:ph type="sldNum" sz="quarter" idx="12"/>
          </p:nvPr>
        </p:nvSpPr>
        <p:spPr/>
        <p:txBody>
          <a:bodyPr/>
          <a:lstStyle/>
          <a:p>
            <a:fld id="{5D1E5300-FC0F-4317-A193-EF6CE9E6F7B5}" type="slidenum">
              <a:rPr lang="en-GB" smtClean="0"/>
              <a:pPr/>
              <a:t>4</a:t>
            </a:fld>
            <a:r>
              <a:rPr lang="en-GB"/>
              <a:t>  |  </a:t>
            </a:r>
            <a:endParaRPr lang="en-GB" noProof="0"/>
          </a:p>
        </p:txBody>
      </p:sp>
      <p:pic>
        <p:nvPicPr>
          <p:cNvPr id="8" name="Picture 7" descr="A picture containing schematic&#10;&#10;Description automatically generated">
            <a:extLst>
              <a:ext uri="{FF2B5EF4-FFF2-40B4-BE49-F238E27FC236}">
                <a16:creationId xmlns:a16="http://schemas.microsoft.com/office/drawing/2014/main" id="{4E609B07-415C-40EB-B072-394140A564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77083" y="671325"/>
            <a:ext cx="3380571" cy="2341606"/>
          </a:xfrm>
          <a:prstGeom prst="rect">
            <a:avLst/>
          </a:prstGeom>
          <a:ln>
            <a:solidFill>
              <a:schemeClr val="bg1">
                <a:lumMod val="75000"/>
              </a:schemeClr>
            </a:solidFill>
          </a:ln>
        </p:spPr>
      </p:pic>
      <p:pic>
        <p:nvPicPr>
          <p:cNvPr id="14" name="Content Placeholder 13" descr="Diagram&#10;&#10;Description automatically generated">
            <a:extLst>
              <a:ext uri="{FF2B5EF4-FFF2-40B4-BE49-F238E27FC236}">
                <a16:creationId xmlns:a16="http://schemas.microsoft.com/office/drawing/2014/main" id="{84D32ECB-85C7-4894-8F74-4E7708FED2A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3622" y="2898058"/>
            <a:ext cx="9491320" cy="3581724"/>
          </a:xfrm>
          <a:ln>
            <a:solidFill>
              <a:schemeClr val="bg1">
                <a:lumMod val="75000"/>
              </a:schemeClr>
            </a:solidFill>
          </a:ln>
        </p:spPr>
      </p:pic>
      <p:sp>
        <p:nvSpPr>
          <p:cNvPr id="15" name="TextBox 14">
            <a:extLst>
              <a:ext uri="{FF2B5EF4-FFF2-40B4-BE49-F238E27FC236}">
                <a16:creationId xmlns:a16="http://schemas.microsoft.com/office/drawing/2014/main" id="{9C83FD40-4386-42E7-A5A5-7473469BD4E9}"/>
              </a:ext>
            </a:extLst>
          </p:cNvPr>
          <p:cNvSpPr txBox="1"/>
          <p:nvPr/>
        </p:nvSpPr>
        <p:spPr>
          <a:xfrm>
            <a:off x="695324" y="1779010"/>
            <a:ext cx="7522410" cy="646331"/>
          </a:xfrm>
          <a:prstGeom prst="rect">
            <a:avLst/>
          </a:prstGeom>
          <a:noFill/>
        </p:spPr>
        <p:txBody>
          <a:bodyPr wrap="square" rtlCol="0">
            <a:spAutoFit/>
          </a:bodyPr>
          <a:lstStyle/>
          <a:p>
            <a:r>
              <a:rPr lang="en-GB" dirty="0"/>
              <a:t>The picture illustrates the hierarchy, topology, classification, and parameterisation contained in an asset model specification. </a:t>
            </a:r>
          </a:p>
        </p:txBody>
      </p:sp>
      <p:sp>
        <p:nvSpPr>
          <p:cNvPr id="16" name="TextBox 15">
            <a:extLst>
              <a:ext uri="{FF2B5EF4-FFF2-40B4-BE49-F238E27FC236}">
                <a16:creationId xmlns:a16="http://schemas.microsoft.com/office/drawing/2014/main" id="{8B300984-03CB-46CC-81DF-01DA3E2337F4}"/>
              </a:ext>
            </a:extLst>
          </p:cNvPr>
          <p:cNvSpPr txBox="1"/>
          <p:nvPr/>
        </p:nvSpPr>
        <p:spPr>
          <a:xfrm>
            <a:off x="9816363" y="3325550"/>
            <a:ext cx="2140396" cy="3416320"/>
          </a:xfrm>
          <a:prstGeom prst="rect">
            <a:avLst/>
          </a:prstGeom>
          <a:noFill/>
        </p:spPr>
        <p:txBody>
          <a:bodyPr wrap="square" rtlCol="0">
            <a:spAutoFit/>
          </a:bodyPr>
          <a:lstStyle/>
          <a:p>
            <a:pPr marL="171450" indent="-171450">
              <a:buFont typeface="Arial" panose="020B0604020202020204" pitchFamily="34" charset="0"/>
              <a:buChar char="•"/>
            </a:pPr>
            <a:r>
              <a:rPr lang="en-GB" sz="1200" dirty="0"/>
              <a:t>Identifiers for each object is comprised of the complete RDS path beginning at the root node</a:t>
            </a:r>
          </a:p>
          <a:p>
            <a:pPr marL="171450" indent="-171450">
              <a:buFont typeface="Arial" panose="020B0604020202020204" pitchFamily="34" charset="0"/>
              <a:buChar char="•"/>
            </a:pPr>
            <a:r>
              <a:rPr lang="en-GB" sz="1200" dirty="0"/>
              <a:t>ID's are separate for each aspect (Functional, Product, Location, </a:t>
            </a:r>
            <a:r>
              <a:rPr lang="en-GB" sz="1200" dirty="0" err="1"/>
              <a:t>InstalledAs</a:t>
            </a:r>
            <a:r>
              <a:rPr lang="en-GB" sz="1200" dirty="0"/>
              <a:t>, etc.)</a:t>
            </a:r>
          </a:p>
          <a:p>
            <a:pPr marL="171450" indent="-171450">
              <a:buFont typeface="Arial" panose="020B0604020202020204" pitchFamily="34" charset="0"/>
              <a:buChar char="•"/>
            </a:pPr>
            <a:r>
              <a:rPr lang="en-GB" sz="1200" dirty="0"/>
              <a:t>Objects are Function System Blocks – shown as cubes, and Streams – shown as dotted lines.</a:t>
            </a:r>
          </a:p>
          <a:p>
            <a:pPr marL="171450" indent="-171450">
              <a:buFont typeface="Arial" panose="020B0604020202020204" pitchFamily="34" charset="0"/>
              <a:buChar char="•"/>
            </a:pPr>
            <a:r>
              <a:rPr lang="en-GB" sz="1200" dirty="0"/>
              <a:t>Every object is assigned attributes such as Category, Type/Class, and varying ranges of parameters</a:t>
            </a:r>
          </a:p>
          <a:p>
            <a:endParaRPr lang="en-GB" sz="1200" dirty="0"/>
          </a:p>
        </p:txBody>
      </p:sp>
      <p:cxnSp>
        <p:nvCxnSpPr>
          <p:cNvPr id="18" name="Straight Connector 17">
            <a:extLst>
              <a:ext uri="{FF2B5EF4-FFF2-40B4-BE49-F238E27FC236}">
                <a16:creationId xmlns:a16="http://schemas.microsoft.com/office/drawing/2014/main" id="{FEB17BCC-735F-4D14-A700-666B5E5E913D}"/>
              </a:ext>
            </a:extLst>
          </p:cNvPr>
          <p:cNvCxnSpPr/>
          <p:nvPr/>
        </p:nvCxnSpPr>
        <p:spPr>
          <a:xfrm>
            <a:off x="3583858" y="5154561"/>
            <a:ext cx="30971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47538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F778339-8858-47A6-B046-6F74DF6A90BF}"/>
              </a:ext>
            </a:extLst>
          </p:cNvPr>
          <p:cNvPicPr>
            <a:picLocks noChangeAspect="1"/>
          </p:cNvPicPr>
          <p:nvPr/>
        </p:nvPicPr>
        <p:blipFill>
          <a:blip r:embed="rId2"/>
          <a:stretch>
            <a:fillRect/>
          </a:stretch>
        </p:blipFill>
        <p:spPr>
          <a:xfrm>
            <a:off x="6521558" y="1218789"/>
            <a:ext cx="5573092" cy="3294624"/>
          </a:xfrm>
          <a:prstGeom prst="rect">
            <a:avLst/>
          </a:prstGeom>
        </p:spPr>
      </p:pic>
      <p:sp>
        <p:nvSpPr>
          <p:cNvPr id="2" name="Title 1">
            <a:extLst>
              <a:ext uri="{FF2B5EF4-FFF2-40B4-BE49-F238E27FC236}">
                <a16:creationId xmlns:a16="http://schemas.microsoft.com/office/drawing/2014/main" id="{3CC35DB4-E410-4182-8950-6B0CD54519E4}"/>
              </a:ext>
            </a:extLst>
          </p:cNvPr>
          <p:cNvSpPr>
            <a:spLocks noGrp="1"/>
          </p:cNvSpPr>
          <p:nvPr>
            <p:ph type="title"/>
          </p:nvPr>
        </p:nvSpPr>
        <p:spPr/>
        <p:txBody>
          <a:bodyPr/>
          <a:lstStyle/>
          <a:p>
            <a:r>
              <a:rPr lang="en-GB" dirty="0"/>
              <a:t>Editor – two work surfaces, one data set</a:t>
            </a:r>
          </a:p>
        </p:txBody>
      </p:sp>
      <p:sp>
        <p:nvSpPr>
          <p:cNvPr id="5" name="Slide Number Placeholder 4">
            <a:extLst>
              <a:ext uri="{FF2B5EF4-FFF2-40B4-BE49-F238E27FC236}">
                <a16:creationId xmlns:a16="http://schemas.microsoft.com/office/drawing/2014/main" id="{D6DF0F0A-AE43-49AF-8A8D-15B949F8A7A5}"/>
              </a:ext>
            </a:extLst>
          </p:cNvPr>
          <p:cNvSpPr>
            <a:spLocks noGrp="1"/>
          </p:cNvSpPr>
          <p:nvPr>
            <p:ph type="sldNum" sz="quarter" idx="12"/>
          </p:nvPr>
        </p:nvSpPr>
        <p:spPr/>
        <p:txBody>
          <a:bodyPr/>
          <a:lstStyle/>
          <a:p>
            <a:fld id="{5D1E5300-FC0F-4317-A193-EF6CE9E6F7B5}" type="slidenum">
              <a:rPr lang="en-GB" smtClean="0"/>
              <a:pPr/>
              <a:t>5</a:t>
            </a:fld>
            <a:r>
              <a:rPr lang="en-GB"/>
              <a:t>  |  </a:t>
            </a:r>
            <a:endParaRPr lang="en-GB" noProof="0"/>
          </a:p>
        </p:txBody>
      </p:sp>
      <p:pic>
        <p:nvPicPr>
          <p:cNvPr id="6" name="Picture 5">
            <a:extLst>
              <a:ext uri="{FF2B5EF4-FFF2-40B4-BE49-F238E27FC236}">
                <a16:creationId xmlns:a16="http://schemas.microsoft.com/office/drawing/2014/main" id="{FCCBF28A-3C6F-45D8-BD17-A615AEF50348}"/>
              </a:ext>
            </a:extLst>
          </p:cNvPr>
          <p:cNvPicPr>
            <a:picLocks noChangeAspect="1"/>
          </p:cNvPicPr>
          <p:nvPr/>
        </p:nvPicPr>
        <p:blipFill>
          <a:blip r:embed="rId3"/>
          <a:stretch>
            <a:fillRect/>
          </a:stretch>
        </p:blipFill>
        <p:spPr>
          <a:xfrm>
            <a:off x="352109" y="1781688"/>
            <a:ext cx="5573090" cy="3294624"/>
          </a:xfrm>
          <a:prstGeom prst="rect">
            <a:avLst/>
          </a:prstGeom>
        </p:spPr>
      </p:pic>
      <p:sp>
        <p:nvSpPr>
          <p:cNvPr id="8" name="TextBox 7">
            <a:extLst>
              <a:ext uri="{FF2B5EF4-FFF2-40B4-BE49-F238E27FC236}">
                <a16:creationId xmlns:a16="http://schemas.microsoft.com/office/drawing/2014/main" id="{A8BA6046-4A80-4AD1-BBEA-FFF4719EB8E7}"/>
              </a:ext>
            </a:extLst>
          </p:cNvPr>
          <p:cNvSpPr txBox="1"/>
          <p:nvPr/>
        </p:nvSpPr>
        <p:spPr>
          <a:xfrm>
            <a:off x="352110" y="5449529"/>
            <a:ext cx="5573090" cy="738664"/>
          </a:xfrm>
          <a:prstGeom prst="rect">
            <a:avLst/>
          </a:prstGeom>
          <a:noFill/>
        </p:spPr>
        <p:txBody>
          <a:bodyPr wrap="square" rtlCol="0">
            <a:spAutoFit/>
          </a:bodyPr>
          <a:lstStyle/>
          <a:p>
            <a:r>
              <a:rPr lang="en-GB" sz="1400" dirty="0"/>
              <a:t>For working on the hierarchy of objects, a tree-based format is better fit for purpose.</a:t>
            </a:r>
          </a:p>
          <a:p>
            <a:r>
              <a:rPr lang="en-GB" sz="1400" dirty="0"/>
              <a:t>This should resemble legacy Systems Engineering UX.</a:t>
            </a:r>
          </a:p>
        </p:txBody>
      </p:sp>
      <p:sp>
        <p:nvSpPr>
          <p:cNvPr id="9" name="TextBox 8">
            <a:extLst>
              <a:ext uri="{FF2B5EF4-FFF2-40B4-BE49-F238E27FC236}">
                <a16:creationId xmlns:a16="http://schemas.microsoft.com/office/drawing/2014/main" id="{064065E6-DE7C-42B0-B129-047B11E78CE2}"/>
              </a:ext>
            </a:extLst>
          </p:cNvPr>
          <p:cNvSpPr txBox="1"/>
          <p:nvPr/>
        </p:nvSpPr>
        <p:spPr>
          <a:xfrm>
            <a:off x="6315086" y="5449529"/>
            <a:ext cx="5504903" cy="954107"/>
          </a:xfrm>
          <a:prstGeom prst="rect">
            <a:avLst/>
          </a:prstGeom>
          <a:noFill/>
        </p:spPr>
        <p:txBody>
          <a:bodyPr wrap="square" rtlCol="0">
            <a:spAutoFit/>
          </a:bodyPr>
          <a:lstStyle/>
          <a:p>
            <a:r>
              <a:rPr lang="en-GB" sz="1400" dirty="0"/>
              <a:t>For working on the flow or stream between functions, a block schematics format is better fit for purpose.</a:t>
            </a:r>
          </a:p>
          <a:p>
            <a:r>
              <a:rPr lang="en-GB" sz="1400" dirty="0"/>
              <a:t>This should resemble legacy Process block diagram UX.</a:t>
            </a:r>
          </a:p>
          <a:p>
            <a:r>
              <a:rPr lang="en-GB" sz="1400" i="1" u="sng" dirty="0"/>
              <a:t>Each</a:t>
            </a:r>
            <a:r>
              <a:rPr lang="en-GB" sz="1400" i="1" dirty="0"/>
              <a:t> level in the hierarchy is shown in </a:t>
            </a:r>
            <a:r>
              <a:rPr lang="en-GB" sz="1400" i="1" u="sng" dirty="0"/>
              <a:t>one</a:t>
            </a:r>
            <a:r>
              <a:rPr lang="en-GB" sz="1400" i="1" dirty="0"/>
              <a:t> surface of diagrams</a:t>
            </a:r>
          </a:p>
        </p:txBody>
      </p:sp>
      <p:pic>
        <p:nvPicPr>
          <p:cNvPr id="10" name="Picture 9">
            <a:extLst>
              <a:ext uri="{FF2B5EF4-FFF2-40B4-BE49-F238E27FC236}">
                <a16:creationId xmlns:a16="http://schemas.microsoft.com/office/drawing/2014/main" id="{08E4426D-2444-41A1-A419-A486B59B9D89}"/>
              </a:ext>
            </a:extLst>
          </p:cNvPr>
          <p:cNvPicPr>
            <a:picLocks noChangeAspect="1"/>
          </p:cNvPicPr>
          <p:nvPr/>
        </p:nvPicPr>
        <p:blipFill>
          <a:blip r:embed="rId2"/>
          <a:stretch>
            <a:fillRect/>
          </a:stretch>
        </p:blipFill>
        <p:spPr>
          <a:xfrm>
            <a:off x="6418646" y="1555951"/>
            <a:ext cx="5573092" cy="3294624"/>
          </a:xfrm>
          <a:prstGeom prst="rect">
            <a:avLst/>
          </a:prstGeom>
        </p:spPr>
      </p:pic>
      <p:pic>
        <p:nvPicPr>
          <p:cNvPr id="7" name="Picture 6">
            <a:extLst>
              <a:ext uri="{FF2B5EF4-FFF2-40B4-BE49-F238E27FC236}">
                <a16:creationId xmlns:a16="http://schemas.microsoft.com/office/drawing/2014/main" id="{9D5BF16E-AEBF-446B-B5C1-13E6EE549341}"/>
              </a:ext>
            </a:extLst>
          </p:cNvPr>
          <p:cNvPicPr>
            <a:picLocks noChangeAspect="1"/>
          </p:cNvPicPr>
          <p:nvPr/>
        </p:nvPicPr>
        <p:blipFill>
          <a:blip r:embed="rId2"/>
          <a:stretch>
            <a:fillRect/>
          </a:stretch>
        </p:blipFill>
        <p:spPr>
          <a:xfrm>
            <a:off x="6280992" y="1877550"/>
            <a:ext cx="5573092" cy="3294624"/>
          </a:xfrm>
          <a:prstGeom prst="rect">
            <a:avLst/>
          </a:prstGeom>
        </p:spPr>
      </p:pic>
      <p:sp>
        <p:nvSpPr>
          <p:cNvPr id="12" name="Arrow: Left-Right 11">
            <a:extLst>
              <a:ext uri="{FF2B5EF4-FFF2-40B4-BE49-F238E27FC236}">
                <a16:creationId xmlns:a16="http://schemas.microsoft.com/office/drawing/2014/main" id="{D6413DD5-7D8E-4A7B-AC33-2D59776F8618}"/>
              </a:ext>
            </a:extLst>
          </p:cNvPr>
          <p:cNvSpPr/>
          <p:nvPr/>
        </p:nvSpPr>
        <p:spPr>
          <a:xfrm>
            <a:off x="5808899" y="2052998"/>
            <a:ext cx="558291" cy="353964"/>
          </a:xfrm>
          <a:prstGeom prst="lef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pic>
        <p:nvPicPr>
          <p:cNvPr id="13" name="Picture 12">
            <a:extLst>
              <a:ext uri="{FF2B5EF4-FFF2-40B4-BE49-F238E27FC236}">
                <a16:creationId xmlns:a16="http://schemas.microsoft.com/office/drawing/2014/main" id="{E24D5BF0-4D07-4452-A3EC-532151AA9D67}"/>
              </a:ext>
            </a:extLst>
          </p:cNvPr>
          <p:cNvPicPr>
            <a:picLocks noChangeAspect="1"/>
          </p:cNvPicPr>
          <p:nvPr/>
        </p:nvPicPr>
        <p:blipFill>
          <a:blip r:embed="rId4"/>
          <a:stretch>
            <a:fillRect/>
          </a:stretch>
        </p:blipFill>
        <p:spPr>
          <a:xfrm>
            <a:off x="6617421" y="2186320"/>
            <a:ext cx="4657720" cy="2539908"/>
          </a:xfrm>
          <a:prstGeom prst="rect">
            <a:avLst/>
          </a:prstGeom>
        </p:spPr>
      </p:pic>
    </p:spTree>
    <p:extLst>
      <p:ext uri="{BB962C8B-B14F-4D97-AF65-F5344CB8AC3E}">
        <p14:creationId xmlns:p14="http://schemas.microsoft.com/office/powerpoint/2010/main" val="4662976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57C57-6818-4542-91D2-83C22A32D835}"/>
              </a:ext>
            </a:extLst>
          </p:cNvPr>
          <p:cNvSpPr>
            <a:spLocks noGrp="1"/>
          </p:cNvSpPr>
          <p:nvPr>
            <p:ph type="title"/>
          </p:nvPr>
        </p:nvSpPr>
        <p:spPr>
          <a:xfrm>
            <a:off x="695325" y="800100"/>
            <a:ext cx="10801350" cy="1152525"/>
          </a:xfrm>
        </p:spPr>
        <p:txBody>
          <a:bodyPr anchor="t">
            <a:normAutofit/>
          </a:bodyPr>
          <a:lstStyle/>
          <a:p>
            <a:r>
              <a:rPr lang="en-GB" dirty="0"/>
              <a:t>Specification object parameters</a:t>
            </a:r>
          </a:p>
        </p:txBody>
      </p:sp>
      <p:pic>
        <p:nvPicPr>
          <p:cNvPr id="7" name="Content Placeholder 6" descr="Diagram, schematic&#10;&#10;Description automatically generated">
            <a:extLst>
              <a:ext uri="{FF2B5EF4-FFF2-40B4-BE49-F238E27FC236}">
                <a16:creationId xmlns:a16="http://schemas.microsoft.com/office/drawing/2014/main" id="{5E4AC94B-E6D2-433D-83D6-0414D810B8FD}"/>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695324" y="1655440"/>
            <a:ext cx="5344141" cy="2017414"/>
          </a:xfrm>
          <a:noFill/>
          <a:ln>
            <a:solidFill>
              <a:schemeClr val="bg1">
                <a:lumMod val="75000"/>
              </a:schemeClr>
            </a:solidFill>
          </a:ln>
        </p:spPr>
      </p:pic>
      <p:sp>
        <p:nvSpPr>
          <p:cNvPr id="12" name="Content Placeholder 3">
            <a:extLst>
              <a:ext uri="{FF2B5EF4-FFF2-40B4-BE49-F238E27FC236}">
                <a16:creationId xmlns:a16="http://schemas.microsoft.com/office/drawing/2014/main" id="{004F11E5-808E-4D29-BFDB-C9D03890D0CA}"/>
              </a:ext>
            </a:extLst>
          </p:cNvPr>
          <p:cNvSpPr>
            <a:spLocks noGrp="1"/>
          </p:cNvSpPr>
          <p:nvPr>
            <p:ph sz="half" idx="2"/>
          </p:nvPr>
        </p:nvSpPr>
        <p:spPr>
          <a:xfrm>
            <a:off x="6917282" y="1655440"/>
            <a:ext cx="4764035" cy="5133451"/>
          </a:xfrm>
        </p:spPr>
        <p:txBody>
          <a:bodyPr/>
          <a:lstStyle/>
          <a:p>
            <a:r>
              <a:rPr lang="en-US" sz="1400" dirty="0"/>
              <a:t>Every specification object (cube) has several parameters, selected or provided by the user</a:t>
            </a:r>
          </a:p>
          <a:p>
            <a:pPr lvl="1"/>
            <a:r>
              <a:rPr lang="en-US" sz="1400" dirty="0"/>
              <a:t>'Category' is selected from the coding defined by industry standard reference designation (e.g. =AA1)</a:t>
            </a:r>
          </a:p>
          <a:p>
            <a:pPr lvl="1"/>
            <a:r>
              <a:rPr lang="en-US" sz="1400" dirty="0"/>
              <a:t>'Type' is selected from industry standard classes (e.g. Centrifugal Pump)</a:t>
            </a:r>
          </a:p>
          <a:p>
            <a:pPr lvl="1"/>
            <a:r>
              <a:rPr lang="en-US" sz="1400" dirty="0"/>
              <a:t>The range and definition of 'Attributes' is given by the selected 'Type' (e.g. Pressure, Flow, Temp.)</a:t>
            </a:r>
          </a:p>
          <a:p>
            <a:pPr lvl="1"/>
            <a:r>
              <a:rPr lang="en-US" sz="1400" dirty="0"/>
              <a:t>The values of 'Attributes' is provided by the user (e.g. 160 bar, 200m3/h, 45degC)</a:t>
            </a:r>
          </a:p>
          <a:p>
            <a:r>
              <a:rPr lang="en-US" sz="1400" dirty="0"/>
              <a:t>Every specification object has several relations </a:t>
            </a:r>
            <a:r>
              <a:rPr lang="en-US" sz="1400" i="1" dirty="0"/>
              <a:t>within</a:t>
            </a:r>
            <a:r>
              <a:rPr lang="en-US" sz="1400" dirty="0"/>
              <a:t> a specific aspect (e.g. connected to), as well as </a:t>
            </a:r>
            <a:r>
              <a:rPr lang="en-US" sz="1400" i="1" dirty="0"/>
              <a:t>between</a:t>
            </a:r>
            <a:r>
              <a:rPr lang="en-US" sz="1400" dirty="0"/>
              <a:t> specific aspects (e.g. fulfilled by)</a:t>
            </a:r>
          </a:p>
          <a:p>
            <a:pPr lvl="1"/>
            <a:r>
              <a:rPr lang="en-US" sz="1400" dirty="0"/>
              <a:t>Yellow: Functional aspect</a:t>
            </a:r>
          </a:p>
          <a:p>
            <a:pPr lvl="1"/>
            <a:r>
              <a:rPr lang="en-US" sz="1400" dirty="0"/>
              <a:t>Cyan: Physical aspect</a:t>
            </a:r>
          </a:p>
          <a:p>
            <a:pPr lvl="1"/>
            <a:r>
              <a:rPr lang="en-US" sz="1400" dirty="0" err="1"/>
              <a:t>Mangenta</a:t>
            </a:r>
            <a:r>
              <a:rPr lang="en-US" sz="1400" dirty="0"/>
              <a:t>: Location aspect</a:t>
            </a:r>
          </a:p>
          <a:p>
            <a:pPr lvl="1"/>
            <a:r>
              <a:rPr lang="en-US" sz="1400" dirty="0"/>
              <a:t>Blue: Installed as aspect</a:t>
            </a:r>
          </a:p>
        </p:txBody>
      </p:sp>
      <p:sp>
        <p:nvSpPr>
          <p:cNvPr id="5" name="Slide Number Placeholder 4">
            <a:extLst>
              <a:ext uri="{FF2B5EF4-FFF2-40B4-BE49-F238E27FC236}">
                <a16:creationId xmlns:a16="http://schemas.microsoft.com/office/drawing/2014/main" id="{D11B74D1-7603-4571-9561-63B50752397E}"/>
              </a:ext>
            </a:extLst>
          </p:cNvPr>
          <p:cNvSpPr>
            <a:spLocks noGrp="1"/>
          </p:cNvSpPr>
          <p:nvPr>
            <p:ph type="sldNum" sz="quarter" idx="12"/>
          </p:nvPr>
        </p:nvSpPr>
        <p:spPr>
          <a:xfrm>
            <a:off x="695324" y="6596187"/>
            <a:ext cx="245260" cy="217625"/>
          </a:xfrm>
        </p:spPr>
        <p:txBody>
          <a:bodyPr wrap="none" anchor="ctr">
            <a:normAutofit/>
          </a:bodyPr>
          <a:lstStyle/>
          <a:p>
            <a:pPr>
              <a:spcAft>
                <a:spcPts val="600"/>
              </a:spcAft>
            </a:pPr>
            <a:fld id="{5D1E5300-FC0F-4317-A193-EF6CE9E6F7B5}" type="slidenum">
              <a:rPr lang="en-GB" smtClean="0"/>
              <a:pPr>
                <a:spcAft>
                  <a:spcPts val="600"/>
                </a:spcAft>
              </a:pPr>
              <a:t>6</a:t>
            </a:fld>
            <a:r>
              <a:rPr lang="en-GB"/>
              <a:t>  |  </a:t>
            </a:r>
            <a:endParaRPr lang="en-GB" noProof="0"/>
          </a:p>
        </p:txBody>
      </p:sp>
      <p:pic>
        <p:nvPicPr>
          <p:cNvPr id="14" name="Picture 13" descr="Diagram&#10;&#10;Description automatically generated">
            <a:extLst>
              <a:ext uri="{FF2B5EF4-FFF2-40B4-BE49-F238E27FC236}">
                <a16:creationId xmlns:a16="http://schemas.microsoft.com/office/drawing/2014/main" id="{2BC50ACA-3E65-48F0-B019-F646F97CEF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324" y="4042108"/>
            <a:ext cx="6221958" cy="2345678"/>
          </a:xfrm>
          <a:prstGeom prst="rect">
            <a:avLst/>
          </a:prstGeom>
          <a:ln>
            <a:solidFill>
              <a:schemeClr val="bg1">
                <a:lumMod val="75000"/>
              </a:schemeClr>
            </a:solidFill>
          </a:ln>
        </p:spPr>
      </p:pic>
    </p:spTree>
    <p:extLst>
      <p:ext uri="{BB962C8B-B14F-4D97-AF65-F5344CB8AC3E}">
        <p14:creationId xmlns:p14="http://schemas.microsoft.com/office/powerpoint/2010/main" val="552458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9FE21-4A2D-42B5-B46A-F182E05561C5}"/>
              </a:ext>
            </a:extLst>
          </p:cNvPr>
          <p:cNvSpPr>
            <a:spLocks noGrp="1"/>
          </p:cNvSpPr>
          <p:nvPr>
            <p:ph type="title"/>
          </p:nvPr>
        </p:nvSpPr>
        <p:spPr/>
        <p:txBody>
          <a:bodyPr/>
          <a:lstStyle/>
          <a:p>
            <a:r>
              <a:rPr lang="en-GB" dirty="0"/>
              <a:t>Data resulting from creating a basic model specification</a:t>
            </a:r>
          </a:p>
        </p:txBody>
      </p:sp>
      <p:sp>
        <p:nvSpPr>
          <p:cNvPr id="4" name="Slide Number Placeholder 3">
            <a:extLst>
              <a:ext uri="{FF2B5EF4-FFF2-40B4-BE49-F238E27FC236}">
                <a16:creationId xmlns:a16="http://schemas.microsoft.com/office/drawing/2014/main" id="{81F095BC-CBAF-43CA-95A6-14494A78F87A}"/>
              </a:ext>
            </a:extLst>
          </p:cNvPr>
          <p:cNvSpPr>
            <a:spLocks noGrp="1"/>
          </p:cNvSpPr>
          <p:nvPr>
            <p:ph type="sldNum" sz="quarter" idx="12"/>
          </p:nvPr>
        </p:nvSpPr>
        <p:spPr/>
        <p:txBody>
          <a:bodyPr/>
          <a:lstStyle/>
          <a:p>
            <a:fld id="{5D1E5300-FC0F-4317-A193-EF6CE9E6F7B5}" type="slidenum">
              <a:rPr lang="en-GB" smtClean="0"/>
              <a:pPr/>
              <a:t>7</a:t>
            </a:fld>
            <a:r>
              <a:rPr lang="en-GB"/>
              <a:t>  |  </a:t>
            </a:r>
            <a:endParaRPr lang="en-GB" noProof="0"/>
          </a:p>
        </p:txBody>
      </p:sp>
      <p:sp>
        <p:nvSpPr>
          <p:cNvPr id="5" name="TextBox 4">
            <a:extLst>
              <a:ext uri="{FF2B5EF4-FFF2-40B4-BE49-F238E27FC236}">
                <a16:creationId xmlns:a16="http://schemas.microsoft.com/office/drawing/2014/main" id="{B9DD40A2-4ABA-459B-942B-17185F22D014}"/>
              </a:ext>
            </a:extLst>
          </p:cNvPr>
          <p:cNvSpPr txBox="1"/>
          <p:nvPr/>
        </p:nvSpPr>
        <p:spPr>
          <a:xfrm>
            <a:off x="1313436" y="1496960"/>
            <a:ext cx="2240925" cy="4832092"/>
          </a:xfrm>
          <a:prstGeom prst="rect">
            <a:avLst/>
          </a:prstGeom>
          <a:noFill/>
        </p:spPr>
        <p:txBody>
          <a:bodyPr wrap="square" rtlCol="0">
            <a:spAutoFit/>
          </a:bodyPr>
          <a:lstStyle/>
          <a:p>
            <a:r>
              <a:rPr lang="en-GB" sz="700" dirty="0"/>
              <a:t>{</a:t>
            </a:r>
          </a:p>
          <a:p>
            <a:r>
              <a:rPr lang="en-GB" sz="700" dirty="0"/>
              <a:t>  "Node0": {</a:t>
            </a:r>
          </a:p>
          <a:p>
            <a:r>
              <a:rPr lang="en-GB" sz="700" dirty="0"/>
              <a:t>    "</a:t>
            </a:r>
            <a:r>
              <a:rPr lang="en-GB" sz="700" dirty="0" err="1"/>
              <a:t>ParentRDSpath</a:t>
            </a:r>
            <a:r>
              <a:rPr lang="en-GB" sz="700" dirty="0"/>
              <a:t>": "No parent",</a:t>
            </a:r>
          </a:p>
          <a:p>
            <a:r>
              <a:rPr lang="en-GB" sz="700" dirty="0"/>
              <a:t>    "</a:t>
            </a:r>
            <a:r>
              <a:rPr lang="en-GB" sz="700" dirty="0" err="1"/>
              <a:t>ParentRDS</a:t>
            </a:r>
            <a:r>
              <a:rPr lang="en-GB" sz="700" dirty="0"/>
              <a:t>": "",</a:t>
            </a:r>
          </a:p>
          <a:p>
            <a:r>
              <a:rPr lang="en-GB" sz="700" dirty="0"/>
              <a:t>    "</a:t>
            </a:r>
            <a:r>
              <a:rPr lang="en-GB" sz="700" dirty="0" err="1"/>
              <a:t>NodeLevel</a:t>
            </a:r>
            <a:r>
              <a:rPr lang="en-GB" sz="700" dirty="0"/>
              <a:t>": "0",</a:t>
            </a:r>
          </a:p>
          <a:p>
            <a:r>
              <a:rPr lang="en-GB" sz="700" dirty="0"/>
              <a:t>    "</a:t>
            </a:r>
            <a:r>
              <a:rPr lang="en-GB" sz="700" dirty="0" err="1"/>
              <a:t>NodeRDS</a:t>
            </a:r>
            <a:r>
              <a:rPr lang="en-GB" sz="700" dirty="0"/>
              <a:t>": "CRAB",</a:t>
            </a:r>
          </a:p>
          <a:p>
            <a:r>
              <a:rPr lang="en-GB" sz="700" dirty="0"/>
              <a:t>    "</a:t>
            </a:r>
            <a:r>
              <a:rPr lang="en-GB" sz="700" dirty="0" err="1"/>
              <a:t>NodeDescription</a:t>
            </a:r>
            <a:r>
              <a:rPr lang="en-GB" sz="700" dirty="0"/>
              <a:t>": "Unmanned Process Platform",</a:t>
            </a:r>
          </a:p>
          <a:p>
            <a:r>
              <a:rPr lang="en-GB" sz="700" dirty="0"/>
              <a:t>    "</a:t>
            </a:r>
            <a:r>
              <a:rPr lang="en-GB" sz="700" dirty="0" err="1"/>
              <a:t>NodeVariant</a:t>
            </a:r>
            <a:r>
              <a:rPr lang="en-GB" sz="700" dirty="0"/>
              <a:t>": "</a:t>
            </a:r>
            <a:r>
              <a:rPr lang="en-GB" sz="700" dirty="0" err="1"/>
              <a:t>RootFacility</a:t>
            </a:r>
            <a:r>
              <a:rPr lang="en-GB" sz="700" dirty="0"/>
              <a:t>",</a:t>
            </a:r>
          </a:p>
          <a:p>
            <a:r>
              <a:rPr lang="en-GB" sz="700" dirty="0"/>
              <a:t>    "</a:t>
            </a:r>
            <a:r>
              <a:rPr lang="en-GB" sz="700" dirty="0" err="1"/>
              <a:t>NodeStatus</a:t>
            </a:r>
            <a:r>
              <a:rPr lang="en-GB" sz="700" dirty="0"/>
              <a:t>": "</a:t>
            </a:r>
            <a:r>
              <a:rPr lang="en-GB" sz="700" dirty="0" err="1"/>
              <a:t>undef</a:t>
            </a:r>
            <a:r>
              <a:rPr lang="en-GB" sz="700" dirty="0"/>
              <a:t>",</a:t>
            </a:r>
          </a:p>
          <a:p>
            <a:r>
              <a:rPr lang="en-GB" sz="700" dirty="0"/>
              <a:t>    "</a:t>
            </a:r>
            <a:r>
              <a:rPr lang="en-GB" sz="700" dirty="0" err="1"/>
              <a:t>NodeType</a:t>
            </a:r>
            <a:r>
              <a:rPr lang="en-GB" sz="700" dirty="0"/>
              <a:t>": "Fixed installation",</a:t>
            </a:r>
          </a:p>
          <a:p>
            <a:r>
              <a:rPr lang="en-GB" sz="700" dirty="0"/>
              <a:t>    "</a:t>
            </a:r>
            <a:r>
              <a:rPr lang="en-GB" sz="700" dirty="0" err="1"/>
              <a:t>NodeBindsTo</a:t>
            </a:r>
            <a:r>
              <a:rPr lang="en-GB" sz="700" dirty="0"/>
              <a:t>": "unbound",</a:t>
            </a:r>
          </a:p>
          <a:p>
            <a:r>
              <a:rPr lang="en-GB" sz="700" dirty="0"/>
              <a:t>    "</a:t>
            </a:r>
            <a:r>
              <a:rPr lang="en-GB" sz="700" dirty="0" err="1"/>
              <a:t>nAttributes</a:t>
            </a:r>
            <a:r>
              <a:rPr lang="en-GB" sz="700" dirty="0"/>
              <a:t>": "3",</a:t>
            </a:r>
          </a:p>
          <a:p>
            <a:r>
              <a:rPr lang="en-GB" sz="700" dirty="0"/>
              <a:t>    "Attributes": [</a:t>
            </a:r>
          </a:p>
          <a:p>
            <a:r>
              <a:rPr lang="en-GB" sz="700" dirty="0"/>
              <a:t>      {</a:t>
            </a:r>
          </a:p>
          <a:p>
            <a:r>
              <a:rPr lang="en-GB" sz="700" dirty="0"/>
              <a:t>        "Data": {</a:t>
            </a:r>
          </a:p>
          <a:p>
            <a:r>
              <a:rPr lang="en-GB" sz="700" dirty="0"/>
              <a:t>          "Name": "TAG",</a:t>
            </a:r>
          </a:p>
          <a:p>
            <a:r>
              <a:rPr lang="en-GB" sz="700" dirty="0"/>
              <a:t>          "UOM": "WD",</a:t>
            </a:r>
          </a:p>
          <a:p>
            <a:r>
              <a:rPr lang="en-GB" sz="700" dirty="0"/>
              <a:t>          "Value": "Weight"</a:t>
            </a:r>
          </a:p>
          <a:p>
            <a:r>
              <a:rPr lang="en-GB" sz="700" dirty="0"/>
              <a:t>        }</a:t>
            </a:r>
          </a:p>
          <a:p>
            <a:r>
              <a:rPr lang="en-GB" sz="700" dirty="0"/>
              <a:t>      },</a:t>
            </a:r>
          </a:p>
          <a:p>
            <a:r>
              <a:rPr lang="en-GB" sz="700" dirty="0"/>
              <a:t>      {</a:t>
            </a:r>
          </a:p>
          <a:p>
            <a:r>
              <a:rPr lang="en-GB" sz="700" dirty="0"/>
              <a:t>        "Data": {</a:t>
            </a:r>
          </a:p>
          <a:p>
            <a:r>
              <a:rPr lang="en-GB" sz="700" dirty="0"/>
              <a:t>          "Name": "",</a:t>
            </a:r>
          </a:p>
          <a:p>
            <a:r>
              <a:rPr lang="en-GB" sz="700" dirty="0"/>
              <a:t>          "UOM": "m",</a:t>
            </a:r>
          </a:p>
          <a:p>
            <a:r>
              <a:rPr lang="en-GB" sz="700" dirty="0"/>
              <a:t>          "Value": "tonne"</a:t>
            </a:r>
          </a:p>
          <a:p>
            <a:r>
              <a:rPr lang="en-GB" sz="700" dirty="0"/>
              <a:t>        }</a:t>
            </a:r>
          </a:p>
          <a:p>
            <a:r>
              <a:rPr lang="en-GB" sz="700" dirty="0"/>
              <a:t>      },</a:t>
            </a:r>
          </a:p>
          <a:p>
            <a:r>
              <a:rPr lang="en-GB" sz="700" dirty="0"/>
              <a:t>      {</a:t>
            </a:r>
          </a:p>
          <a:p>
            <a:r>
              <a:rPr lang="en-GB" sz="700" dirty="0"/>
              <a:t>        "Data": {</a:t>
            </a:r>
          </a:p>
          <a:p>
            <a:r>
              <a:rPr lang="en-GB" sz="700" dirty="0"/>
              <a:t>          "Name": "Crab UPP",</a:t>
            </a:r>
          </a:p>
          <a:p>
            <a:r>
              <a:rPr lang="en-GB" sz="700" dirty="0"/>
              <a:t>          "UOM": "200",</a:t>
            </a:r>
          </a:p>
          <a:p>
            <a:r>
              <a:rPr lang="en-GB" sz="700" dirty="0"/>
              <a:t>          "Value": "34000"</a:t>
            </a:r>
          </a:p>
          <a:p>
            <a:r>
              <a:rPr lang="en-GB" sz="700" dirty="0"/>
              <a:t>        }</a:t>
            </a:r>
          </a:p>
          <a:p>
            <a:r>
              <a:rPr lang="en-GB" sz="700" dirty="0"/>
              <a:t>      }</a:t>
            </a:r>
          </a:p>
          <a:p>
            <a:r>
              <a:rPr lang="en-GB" sz="700" dirty="0"/>
              <a:t>    ]</a:t>
            </a:r>
          </a:p>
          <a:p>
            <a:r>
              <a:rPr lang="en-GB" sz="700" dirty="0"/>
              <a:t>  },</a:t>
            </a:r>
          </a:p>
          <a:p>
            <a:r>
              <a:rPr lang="en-GB" sz="700" dirty="0"/>
              <a:t>  "Node1": {</a:t>
            </a:r>
          </a:p>
          <a:p>
            <a:r>
              <a:rPr lang="en-GB" sz="700" dirty="0"/>
              <a:t>    "</a:t>
            </a:r>
            <a:r>
              <a:rPr lang="en-GB" sz="700" dirty="0" err="1"/>
              <a:t>ParentRDSpath</a:t>
            </a:r>
            <a:r>
              <a:rPr lang="en-GB" sz="700" dirty="0"/>
              <a:t>": "CRAB",</a:t>
            </a:r>
          </a:p>
          <a:p>
            <a:r>
              <a:rPr lang="en-GB" sz="700" dirty="0"/>
              <a:t>    "</a:t>
            </a:r>
            <a:r>
              <a:rPr lang="en-GB" sz="700" dirty="0" err="1"/>
              <a:t>ParentRDS</a:t>
            </a:r>
            <a:r>
              <a:rPr lang="en-GB" sz="700" dirty="0"/>
              <a:t>": "CRAB",</a:t>
            </a:r>
          </a:p>
          <a:p>
            <a:r>
              <a:rPr lang="en-GB" sz="700" dirty="0"/>
              <a:t>    "</a:t>
            </a:r>
            <a:r>
              <a:rPr lang="en-GB" sz="700" dirty="0" err="1"/>
              <a:t>NodeLevel</a:t>
            </a:r>
            <a:r>
              <a:rPr lang="en-GB" sz="700" dirty="0"/>
              <a:t>": "1",</a:t>
            </a:r>
          </a:p>
          <a:p>
            <a:r>
              <a:rPr lang="en-GB" sz="700" dirty="0"/>
              <a:t>    "</a:t>
            </a:r>
            <a:r>
              <a:rPr lang="en-GB" sz="700" dirty="0" err="1"/>
              <a:t>NodeRDS</a:t>
            </a:r>
            <a:r>
              <a:rPr lang="en-GB" sz="700" dirty="0"/>
              <a:t>": "=WP1",</a:t>
            </a:r>
          </a:p>
          <a:p>
            <a:r>
              <a:rPr lang="en-GB" sz="700" dirty="0"/>
              <a:t>    "</a:t>
            </a:r>
            <a:r>
              <a:rPr lang="en-GB" sz="700" dirty="0" err="1"/>
              <a:t>NodeDescription</a:t>
            </a:r>
            <a:r>
              <a:rPr lang="en-GB" sz="700" dirty="0"/>
              <a:t>": "Reservoir HC",</a:t>
            </a:r>
          </a:p>
          <a:p>
            <a:r>
              <a:rPr lang="en-GB" sz="700" dirty="0"/>
              <a:t>    "</a:t>
            </a:r>
            <a:r>
              <a:rPr lang="en-GB" sz="700" dirty="0" err="1"/>
              <a:t>NodeVariant</a:t>
            </a:r>
            <a:r>
              <a:rPr lang="en-GB" sz="700" dirty="0"/>
              <a:t>": "</a:t>
            </a:r>
            <a:r>
              <a:rPr lang="en-GB" sz="700" dirty="0" err="1"/>
              <a:t>Input_materials</a:t>
            </a:r>
            <a:r>
              <a:rPr lang="en-GB" sz="700" dirty="0"/>
              <a:t>",</a:t>
            </a:r>
          </a:p>
          <a:p>
            <a:r>
              <a:rPr lang="en-GB" sz="700" dirty="0"/>
              <a:t>    "</a:t>
            </a:r>
            <a:r>
              <a:rPr lang="en-GB" sz="700" dirty="0" err="1"/>
              <a:t>NodeStatus</a:t>
            </a:r>
            <a:r>
              <a:rPr lang="en-GB" sz="700" dirty="0"/>
              <a:t>": "</a:t>
            </a:r>
            <a:r>
              <a:rPr lang="en-GB" sz="700" dirty="0" err="1"/>
              <a:t>bound_inAspect</a:t>
            </a:r>
            <a:r>
              <a:rPr lang="en-GB" sz="700" dirty="0"/>
              <a:t>",</a:t>
            </a:r>
          </a:p>
        </p:txBody>
      </p:sp>
      <p:sp>
        <p:nvSpPr>
          <p:cNvPr id="6" name="TextBox 5">
            <a:extLst>
              <a:ext uri="{FF2B5EF4-FFF2-40B4-BE49-F238E27FC236}">
                <a16:creationId xmlns:a16="http://schemas.microsoft.com/office/drawing/2014/main" id="{B533A476-973A-4A3F-B465-ADF4342E0295}"/>
              </a:ext>
            </a:extLst>
          </p:cNvPr>
          <p:cNvSpPr txBox="1"/>
          <p:nvPr/>
        </p:nvSpPr>
        <p:spPr>
          <a:xfrm>
            <a:off x="8298917" y="1635223"/>
            <a:ext cx="3510116" cy="4770537"/>
          </a:xfrm>
          <a:prstGeom prst="rect">
            <a:avLst/>
          </a:prstGeom>
          <a:solidFill>
            <a:schemeClr val="accent5"/>
          </a:solidFill>
          <a:ln>
            <a:solidFill>
              <a:schemeClr val="bg1">
                <a:lumMod val="75000"/>
              </a:schemeClr>
            </a:solidFill>
          </a:ln>
        </p:spPr>
        <p:txBody>
          <a:bodyPr wrap="square" rtlCol="0">
            <a:spAutoFit/>
          </a:bodyPr>
          <a:lstStyle/>
          <a:p>
            <a:r>
              <a:rPr lang="en-GB" sz="1600" dirty="0"/>
              <a:t>Data shown here is XML from a test case. JSON would be equally suitable, but probably a more developed structure will be needed in order to capture the full range of parameters, even for a basic standalone editor.</a:t>
            </a:r>
          </a:p>
          <a:p>
            <a:endParaRPr lang="en-GB" sz="1600" dirty="0"/>
          </a:p>
          <a:p>
            <a:r>
              <a:rPr lang="en-GB" sz="1600" dirty="0"/>
              <a:t>For an editor version that integrates with shared resources such a RDS codes, class libraries, and  other libraries, a more sophisticated structure is likely needed.</a:t>
            </a:r>
          </a:p>
          <a:p>
            <a:endParaRPr lang="en-GB" sz="1600" dirty="0"/>
          </a:p>
          <a:p>
            <a:r>
              <a:rPr lang="en-GB" sz="1600" dirty="0"/>
              <a:t>For an editor version that tightly integrates with the Integrated Asset Model, entirely different mechanisms and formats could be needed, e.g. EDA and OWL2.</a:t>
            </a:r>
          </a:p>
          <a:p>
            <a:endParaRPr lang="en-GB" sz="1600" dirty="0"/>
          </a:p>
        </p:txBody>
      </p:sp>
      <p:sp>
        <p:nvSpPr>
          <p:cNvPr id="3" name="TextBox 2">
            <a:extLst>
              <a:ext uri="{FF2B5EF4-FFF2-40B4-BE49-F238E27FC236}">
                <a16:creationId xmlns:a16="http://schemas.microsoft.com/office/drawing/2014/main" id="{7808AB31-F025-4D5C-B76B-F4F90943EEAE}"/>
              </a:ext>
            </a:extLst>
          </p:cNvPr>
          <p:cNvSpPr txBox="1"/>
          <p:nvPr/>
        </p:nvSpPr>
        <p:spPr>
          <a:xfrm>
            <a:off x="2918578" y="2994359"/>
            <a:ext cx="774571" cy="1477328"/>
          </a:xfrm>
          <a:prstGeom prst="rect">
            <a:avLst/>
          </a:prstGeom>
          <a:noFill/>
        </p:spPr>
        <p:txBody>
          <a:bodyPr wrap="none" rtlCol="0">
            <a:spAutoFit/>
          </a:bodyPr>
          <a:lstStyle/>
          <a:p>
            <a:pPr algn="ctr"/>
            <a:r>
              <a:rPr lang="en-GB" dirty="0"/>
              <a:t>JSON</a:t>
            </a:r>
          </a:p>
          <a:p>
            <a:pPr algn="ctr"/>
            <a:r>
              <a:rPr lang="en-GB" dirty="0"/>
              <a:t>or</a:t>
            </a:r>
          </a:p>
          <a:p>
            <a:pPr algn="ctr"/>
            <a:r>
              <a:rPr lang="en-GB" dirty="0"/>
              <a:t>XML</a:t>
            </a:r>
          </a:p>
          <a:p>
            <a:pPr algn="ctr"/>
            <a:r>
              <a:rPr lang="en-GB" dirty="0"/>
              <a:t>or</a:t>
            </a:r>
          </a:p>
          <a:p>
            <a:pPr algn="ctr"/>
            <a:r>
              <a:rPr lang="en-GB" dirty="0"/>
              <a:t>AML</a:t>
            </a:r>
          </a:p>
        </p:txBody>
      </p:sp>
      <p:sp>
        <p:nvSpPr>
          <p:cNvPr id="7" name="TextBox 6">
            <a:extLst>
              <a:ext uri="{FF2B5EF4-FFF2-40B4-BE49-F238E27FC236}">
                <a16:creationId xmlns:a16="http://schemas.microsoft.com/office/drawing/2014/main" id="{55DD5C8E-D67F-422A-B9D1-E6BA57DA9F09}"/>
              </a:ext>
            </a:extLst>
          </p:cNvPr>
          <p:cNvSpPr txBox="1"/>
          <p:nvPr/>
        </p:nvSpPr>
        <p:spPr>
          <a:xfrm>
            <a:off x="6374240" y="3548357"/>
            <a:ext cx="1151277" cy="369332"/>
          </a:xfrm>
          <a:prstGeom prst="rect">
            <a:avLst/>
          </a:prstGeom>
          <a:noFill/>
        </p:spPr>
        <p:txBody>
          <a:bodyPr wrap="none" rtlCol="0">
            <a:spAutoFit/>
          </a:bodyPr>
          <a:lstStyle/>
          <a:p>
            <a:r>
              <a:rPr lang="en-GB" dirty="0"/>
              <a:t>JSON-LD</a:t>
            </a:r>
          </a:p>
        </p:txBody>
      </p:sp>
      <p:sp>
        <p:nvSpPr>
          <p:cNvPr id="8" name="TextBox 7">
            <a:extLst>
              <a:ext uri="{FF2B5EF4-FFF2-40B4-BE49-F238E27FC236}">
                <a16:creationId xmlns:a16="http://schemas.microsoft.com/office/drawing/2014/main" id="{AF0D6003-B85F-4DA2-A05F-718B9D91C48D}"/>
              </a:ext>
            </a:extLst>
          </p:cNvPr>
          <p:cNvSpPr txBox="1"/>
          <p:nvPr/>
        </p:nvSpPr>
        <p:spPr>
          <a:xfrm>
            <a:off x="4646409" y="3543674"/>
            <a:ext cx="774571" cy="369332"/>
          </a:xfrm>
          <a:prstGeom prst="rect">
            <a:avLst/>
          </a:prstGeom>
          <a:solidFill>
            <a:srgbClr val="FFFF00"/>
          </a:solidFill>
        </p:spPr>
        <p:txBody>
          <a:bodyPr wrap="none" rtlCol="0">
            <a:spAutoFit/>
          </a:bodyPr>
          <a:lstStyle/>
          <a:p>
            <a:r>
              <a:rPr lang="en-GB" dirty="0"/>
              <a:t>JSON</a:t>
            </a:r>
          </a:p>
        </p:txBody>
      </p:sp>
    </p:spTree>
    <p:extLst>
      <p:ext uri="{BB962C8B-B14F-4D97-AF65-F5344CB8AC3E}">
        <p14:creationId xmlns:p14="http://schemas.microsoft.com/office/powerpoint/2010/main" val="10209406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25452-D8EC-453F-8D58-07227DE0C241}"/>
              </a:ext>
            </a:extLst>
          </p:cNvPr>
          <p:cNvSpPr>
            <a:spLocks noGrp="1"/>
          </p:cNvSpPr>
          <p:nvPr>
            <p:ph type="title"/>
          </p:nvPr>
        </p:nvSpPr>
        <p:spPr/>
        <p:txBody>
          <a:bodyPr/>
          <a:lstStyle/>
          <a:p>
            <a:r>
              <a:rPr lang="en-GB" dirty="0"/>
              <a:t>Step-wise approach</a:t>
            </a:r>
            <a:br>
              <a:rPr lang="en-GB" dirty="0"/>
            </a:br>
            <a:r>
              <a:rPr lang="en-GB" sz="1800" dirty="0"/>
              <a:t>-to prototype editor functionality</a:t>
            </a:r>
            <a:endParaRPr lang="en-GB" dirty="0"/>
          </a:p>
        </p:txBody>
      </p:sp>
      <p:sp>
        <p:nvSpPr>
          <p:cNvPr id="4" name="Slide Number Placeholder 3">
            <a:extLst>
              <a:ext uri="{FF2B5EF4-FFF2-40B4-BE49-F238E27FC236}">
                <a16:creationId xmlns:a16="http://schemas.microsoft.com/office/drawing/2014/main" id="{2F34AD99-4A75-409B-8E8B-EEC8A9CB8803}"/>
              </a:ext>
            </a:extLst>
          </p:cNvPr>
          <p:cNvSpPr>
            <a:spLocks noGrp="1"/>
          </p:cNvSpPr>
          <p:nvPr>
            <p:ph type="sldNum" sz="quarter" idx="12"/>
          </p:nvPr>
        </p:nvSpPr>
        <p:spPr/>
        <p:txBody>
          <a:bodyPr/>
          <a:lstStyle/>
          <a:p>
            <a:fld id="{5D1E5300-FC0F-4317-A193-EF6CE9E6F7B5}" type="slidenum">
              <a:rPr lang="en-GB" smtClean="0"/>
              <a:pPr/>
              <a:t>8</a:t>
            </a:fld>
            <a:r>
              <a:rPr lang="en-GB"/>
              <a:t>  |  </a:t>
            </a:r>
            <a:endParaRPr lang="en-GB" noProof="0"/>
          </a:p>
        </p:txBody>
      </p:sp>
      <p:sp>
        <p:nvSpPr>
          <p:cNvPr id="5" name="Rectangle 4">
            <a:extLst>
              <a:ext uri="{FF2B5EF4-FFF2-40B4-BE49-F238E27FC236}">
                <a16:creationId xmlns:a16="http://schemas.microsoft.com/office/drawing/2014/main" id="{72AB8EC0-BBDE-4DB0-AC93-F293FB623A2D}"/>
              </a:ext>
            </a:extLst>
          </p:cNvPr>
          <p:cNvSpPr/>
          <p:nvPr/>
        </p:nvSpPr>
        <p:spPr>
          <a:xfrm>
            <a:off x="646564" y="3453582"/>
            <a:ext cx="2510539" cy="11525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solidFill>
                  <a:schemeClr val="tx1"/>
                </a:solidFill>
              </a:rPr>
              <a:t>Basic Editor</a:t>
            </a:r>
          </a:p>
          <a:p>
            <a:pPr algn="ctr"/>
            <a:r>
              <a:rPr lang="en-GB" sz="1000" dirty="0">
                <a:solidFill>
                  <a:schemeClr val="tx1"/>
                </a:solidFill>
              </a:rPr>
              <a:t>Cloud-based, multi-user, stand-alone with no integration of shared lib's.</a:t>
            </a:r>
          </a:p>
          <a:p>
            <a:pPr algn="ctr"/>
            <a:r>
              <a:rPr lang="en-GB" sz="1000" dirty="0">
                <a:solidFill>
                  <a:schemeClr val="tx1"/>
                </a:solidFill>
              </a:rPr>
              <a:t>Produces JSON files that can be batch transformed into Integrated Asset Model.</a:t>
            </a:r>
          </a:p>
        </p:txBody>
      </p:sp>
      <p:sp>
        <p:nvSpPr>
          <p:cNvPr id="6" name="Rectangle 5">
            <a:extLst>
              <a:ext uri="{FF2B5EF4-FFF2-40B4-BE49-F238E27FC236}">
                <a16:creationId xmlns:a16="http://schemas.microsoft.com/office/drawing/2014/main" id="{CF9FC9F4-3D1B-4CA2-8D78-39C13FE3B5F4}"/>
              </a:ext>
            </a:extLst>
          </p:cNvPr>
          <p:cNvSpPr/>
          <p:nvPr/>
        </p:nvSpPr>
        <p:spPr>
          <a:xfrm>
            <a:off x="3157103" y="2273098"/>
            <a:ext cx="2510539" cy="11525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solidFill>
                  <a:schemeClr val="tx1"/>
                </a:solidFill>
              </a:rPr>
              <a:t>Industry Editor</a:t>
            </a:r>
          </a:p>
          <a:p>
            <a:pPr algn="ctr"/>
            <a:r>
              <a:rPr lang="en-GB" sz="1000" dirty="0">
                <a:solidFill>
                  <a:schemeClr val="tx1"/>
                </a:solidFill>
              </a:rPr>
              <a:t>Cloud-based, multi-user, integrated with shared lib's.</a:t>
            </a:r>
          </a:p>
          <a:p>
            <a:pPr algn="ctr"/>
            <a:r>
              <a:rPr lang="en-GB" sz="1000" dirty="0">
                <a:solidFill>
                  <a:schemeClr val="tx1"/>
                </a:solidFill>
              </a:rPr>
              <a:t>Produces </a:t>
            </a:r>
            <a:r>
              <a:rPr lang="en-GB" sz="1000" b="1" dirty="0">
                <a:solidFill>
                  <a:schemeClr val="tx1"/>
                </a:solidFill>
              </a:rPr>
              <a:t>verified</a:t>
            </a:r>
            <a:r>
              <a:rPr lang="en-GB" sz="1000" dirty="0">
                <a:solidFill>
                  <a:schemeClr val="tx1"/>
                </a:solidFill>
              </a:rPr>
              <a:t> JSON-LD files that can be batch transformed into Integrated Asset Model.</a:t>
            </a:r>
          </a:p>
        </p:txBody>
      </p:sp>
      <p:sp>
        <p:nvSpPr>
          <p:cNvPr id="7" name="Rectangle 6">
            <a:extLst>
              <a:ext uri="{FF2B5EF4-FFF2-40B4-BE49-F238E27FC236}">
                <a16:creationId xmlns:a16="http://schemas.microsoft.com/office/drawing/2014/main" id="{9D3B778D-C782-43FB-AB4A-538590DE70BE}"/>
              </a:ext>
            </a:extLst>
          </p:cNvPr>
          <p:cNvSpPr/>
          <p:nvPr/>
        </p:nvSpPr>
        <p:spPr>
          <a:xfrm>
            <a:off x="5667642" y="1120573"/>
            <a:ext cx="2510539" cy="1152525"/>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GB" dirty="0">
                <a:solidFill>
                  <a:schemeClr val="tx1"/>
                </a:solidFill>
              </a:rPr>
              <a:t>Full Editor</a:t>
            </a:r>
          </a:p>
          <a:p>
            <a:pPr algn="ctr"/>
            <a:r>
              <a:rPr lang="en-GB" sz="1000" dirty="0">
                <a:solidFill>
                  <a:schemeClr val="tx1"/>
                </a:solidFill>
              </a:rPr>
              <a:t>Cloud-based, multi-user, integrated with shared libraries as well as seamlessly integrates with Integrated Asset Model</a:t>
            </a:r>
          </a:p>
        </p:txBody>
      </p:sp>
      <p:sp>
        <p:nvSpPr>
          <p:cNvPr id="8" name="TextBox 7">
            <a:extLst>
              <a:ext uri="{FF2B5EF4-FFF2-40B4-BE49-F238E27FC236}">
                <a16:creationId xmlns:a16="http://schemas.microsoft.com/office/drawing/2014/main" id="{F6BD6882-0A6D-46D6-8443-9DC6B12663D4}"/>
              </a:ext>
            </a:extLst>
          </p:cNvPr>
          <p:cNvSpPr txBox="1"/>
          <p:nvPr/>
        </p:nvSpPr>
        <p:spPr>
          <a:xfrm>
            <a:off x="535951" y="4687533"/>
            <a:ext cx="2621152" cy="523220"/>
          </a:xfrm>
          <a:prstGeom prst="rect">
            <a:avLst/>
          </a:prstGeom>
          <a:noFill/>
        </p:spPr>
        <p:txBody>
          <a:bodyPr wrap="square" rtlCol="0">
            <a:spAutoFit/>
          </a:bodyPr>
          <a:lstStyle/>
          <a:p>
            <a:r>
              <a:rPr lang="en-GB" sz="1400" dirty="0"/>
              <a:t>Engineers skilled in IMF model specification</a:t>
            </a:r>
          </a:p>
        </p:txBody>
      </p:sp>
      <p:sp>
        <p:nvSpPr>
          <p:cNvPr id="9" name="TextBox 8">
            <a:extLst>
              <a:ext uri="{FF2B5EF4-FFF2-40B4-BE49-F238E27FC236}">
                <a16:creationId xmlns:a16="http://schemas.microsoft.com/office/drawing/2014/main" id="{6634BE41-8E87-4657-B76B-DC810EE5236C}"/>
              </a:ext>
            </a:extLst>
          </p:cNvPr>
          <p:cNvSpPr txBox="1"/>
          <p:nvPr/>
        </p:nvSpPr>
        <p:spPr>
          <a:xfrm>
            <a:off x="3260341" y="3501707"/>
            <a:ext cx="2621152" cy="523220"/>
          </a:xfrm>
          <a:prstGeom prst="rect">
            <a:avLst/>
          </a:prstGeom>
          <a:noFill/>
        </p:spPr>
        <p:txBody>
          <a:bodyPr wrap="square" rtlCol="0">
            <a:spAutoFit/>
          </a:bodyPr>
          <a:lstStyle/>
          <a:p>
            <a:r>
              <a:rPr lang="en-GB" sz="1400" dirty="0"/>
              <a:t>Engineers with basic IMF training</a:t>
            </a:r>
          </a:p>
        </p:txBody>
      </p:sp>
      <p:sp>
        <p:nvSpPr>
          <p:cNvPr id="10" name="TextBox 9">
            <a:extLst>
              <a:ext uri="{FF2B5EF4-FFF2-40B4-BE49-F238E27FC236}">
                <a16:creationId xmlns:a16="http://schemas.microsoft.com/office/drawing/2014/main" id="{1B0FE538-033A-4C02-BC36-EF7D0379050E}"/>
              </a:ext>
            </a:extLst>
          </p:cNvPr>
          <p:cNvSpPr txBox="1"/>
          <p:nvPr/>
        </p:nvSpPr>
        <p:spPr>
          <a:xfrm>
            <a:off x="5863712" y="2366934"/>
            <a:ext cx="2621152" cy="307777"/>
          </a:xfrm>
          <a:prstGeom prst="rect">
            <a:avLst/>
          </a:prstGeom>
          <a:noFill/>
        </p:spPr>
        <p:txBody>
          <a:bodyPr wrap="square" rtlCol="0">
            <a:spAutoFit/>
          </a:bodyPr>
          <a:lstStyle/>
          <a:p>
            <a:r>
              <a:rPr lang="en-GB" sz="1400" dirty="0"/>
              <a:t>Engineers at large</a:t>
            </a:r>
          </a:p>
        </p:txBody>
      </p:sp>
      <p:cxnSp>
        <p:nvCxnSpPr>
          <p:cNvPr id="14" name="Straight Arrow Connector 13">
            <a:extLst>
              <a:ext uri="{FF2B5EF4-FFF2-40B4-BE49-F238E27FC236}">
                <a16:creationId xmlns:a16="http://schemas.microsoft.com/office/drawing/2014/main" id="{71813EDE-EA0B-4E29-98A6-27B9192D85C5}"/>
              </a:ext>
            </a:extLst>
          </p:cNvPr>
          <p:cNvCxnSpPr/>
          <p:nvPr/>
        </p:nvCxnSpPr>
        <p:spPr>
          <a:xfrm flipV="1">
            <a:off x="3172410" y="2774373"/>
            <a:ext cx="6705600" cy="3197223"/>
          </a:xfrm>
          <a:prstGeom prst="straightConnector1">
            <a:avLst/>
          </a:prstGeom>
          <a:ln w="28575">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9F022B56-68D8-4E13-A576-662FA2C04739}"/>
              </a:ext>
            </a:extLst>
          </p:cNvPr>
          <p:cNvSpPr txBox="1"/>
          <p:nvPr/>
        </p:nvSpPr>
        <p:spPr>
          <a:xfrm rot="20075310">
            <a:off x="2964449" y="4922718"/>
            <a:ext cx="3474028" cy="307777"/>
          </a:xfrm>
          <a:prstGeom prst="rect">
            <a:avLst/>
          </a:prstGeom>
          <a:noFill/>
        </p:spPr>
        <p:txBody>
          <a:bodyPr wrap="none" rtlCol="0">
            <a:spAutoFit/>
          </a:bodyPr>
          <a:lstStyle/>
          <a:p>
            <a:r>
              <a:rPr lang="en-GB" sz="1400" dirty="0">
                <a:solidFill>
                  <a:srgbClr val="0070C0"/>
                </a:solidFill>
              </a:rPr>
              <a:t>Editors/ functionality for Process Discipline</a:t>
            </a:r>
          </a:p>
        </p:txBody>
      </p:sp>
      <p:cxnSp>
        <p:nvCxnSpPr>
          <p:cNvPr id="16" name="Straight Arrow Connector 15">
            <a:extLst>
              <a:ext uri="{FF2B5EF4-FFF2-40B4-BE49-F238E27FC236}">
                <a16:creationId xmlns:a16="http://schemas.microsoft.com/office/drawing/2014/main" id="{A15A271E-99A0-493B-BA15-163A7C32373E}"/>
              </a:ext>
            </a:extLst>
          </p:cNvPr>
          <p:cNvCxnSpPr/>
          <p:nvPr/>
        </p:nvCxnSpPr>
        <p:spPr>
          <a:xfrm flipV="1">
            <a:off x="4112467" y="2818205"/>
            <a:ext cx="6705600" cy="3197223"/>
          </a:xfrm>
          <a:prstGeom prst="straightConnector1">
            <a:avLst/>
          </a:prstGeom>
          <a:ln w="28575">
            <a:solidFill>
              <a:schemeClr val="accent6">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E49EF457-C0C3-4DEC-A8A7-F2D607EB8F31}"/>
              </a:ext>
            </a:extLst>
          </p:cNvPr>
          <p:cNvSpPr txBox="1"/>
          <p:nvPr/>
        </p:nvSpPr>
        <p:spPr>
          <a:xfrm rot="20075310">
            <a:off x="3832920" y="5024880"/>
            <a:ext cx="3411511" cy="307777"/>
          </a:xfrm>
          <a:prstGeom prst="rect">
            <a:avLst/>
          </a:prstGeom>
          <a:noFill/>
        </p:spPr>
        <p:txBody>
          <a:bodyPr wrap="none" rtlCol="0">
            <a:spAutoFit/>
          </a:bodyPr>
          <a:lstStyle/>
          <a:p>
            <a:r>
              <a:rPr lang="en-GB" sz="1400" dirty="0">
                <a:solidFill>
                  <a:srgbClr val="FF0000"/>
                </a:solidFill>
              </a:rPr>
              <a:t>Editors/ functionality for Electro Discipline</a:t>
            </a:r>
          </a:p>
        </p:txBody>
      </p:sp>
      <p:cxnSp>
        <p:nvCxnSpPr>
          <p:cNvPr id="18" name="Straight Arrow Connector 17">
            <a:extLst>
              <a:ext uri="{FF2B5EF4-FFF2-40B4-BE49-F238E27FC236}">
                <a16:creationId xmlns:a16="http://schemas.microsoft.com/office/drawing/2014/main" id="{EF1268C3-6F11-440A-A448-E6A9BC5E6E90}"/>
              </a:ext>
            </a:extLst>
          </p:cNvPr>
          <p:cNvCxnSpPr/>
          <p:nvPr/>
        </p:nvCxnSpPr>
        <p:spPr>
          <a:xfrm flipV="1">
            <a:off x="5136237" y="2854066"/>
            <a:ext cx="6705600" cy="3197223"/>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63C6F6AA-3D3B-4318-AE7A-C167703FCE7F}"/>
              </a:ext>
            </a:extLst>
          </p:cNvPr>
          <p:cNvSpPr txBox="1"/>
          <p:nvPr/>
        </p:nvSpPr>
        <p:spPr>
          <a:xfrm rot="20075310">
            <a:off x="4870521" y="4869083"/>
            <a:ext cx="4163319" cy="307777"/>
          </a:xfrm>
          <a:prstGeom prst="rect">
            <a:avLst/>
          </a:prstGeom>
          <a:noFill/>
        </p:spPr>
        <p:txBody>
          <a:bodyPr wrap="none" rtlCol="0">
            <a:spAutoFit/>
          </a:bodyPr>
          <a:lstStyle/>
          <a:p>
            <a:r>
              <a:rPr lang="en-GB" sz="1400" dirty="0">
                <a:solidFill>
                  <a:srgbClr val="00B050"/>
                </a:solidFill>
              </a:rPr>
              <a:t>Editors/ FUNCTIONALITY for Automation Discipline</a:t>
            </a:r>
          </a:p>
        </p:txBody>
      </p:sp>
    </p:spTree>
    <p:extLst>
      <p:ext uri="{BB962C8B-B14F-4D97-AF65-F5344CB8AC3E}">
        <p14:creationId xmlns:p14="http://schemas.microsoft.com/office/powerpoint/2010/main" val="3280117906"/>
      </p:ext>
    </p:extLst>
  </p:cSld>
  <p:clrMapOvr>
    <a:masterClrMapping/>
  </p:clrMapOvr>
</p:sld>
</file>

<file path=ppt/theme/theme1.xml><?xml version="1.0" encoding="utf-8"?>
<a:theme xmlns:a="http://schemas.openxmlformats.org/drawingml/2006/main" name="Office-tema">
  <a:themeElements>
    <a:clrScheme name="Custom 6">
      <a:dk1>
        <a:srgbClr val="333333"/>
      </a:dk1>
      <a:lt1>
        <a:srgbClr val="FFFFFF"/>
      </a:lt1>
      <a:dk2>
        <a:srgbClr val="7D0023"/>
      </a:dk2>
      <a:lt2>
        <a:srgbClr val="E0E4E7"/>
      </a:lt2>
      <a:accent1>
        <a:srgbClr val="243746"/>
      </a:accent1>
      <a:accent2>
        <a:srgbClr val="007079"/>
      </a:accent2>
      <a:accent3>
        <a:srgbClr val="D5EAF4"/>
      </a:accent3>
      <a:accent4>
        <a:srgbClr val="E6FAEC"/>
      </a:accent4>
      <a:accent5>
        <a:srgbClr val="FFE7D6"/>
      </a:accent5>
      <a:accent6>
        <a:srgbClr val="FF1243"/>
      </a:accent6>
      <a:hlink>
        <a:srgbClr val="7D0023"/>
      </a:hlink>
      <a:folHlink>
        <a:srgbClr val="7D0023"/>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Internal presentations and PDF Export.potx" id="{1AE95541-1898-4D9C-99A2-4E58D8E6BE67}" vid="{2360C6F5-8008-4751-80D4-64FB974A1F37}"/>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Equinor">
      <a:majorFont>
        <a:latin typeface="Equinor Medium"/>
        <a:ea typeface=""/>
        <a:cs typeface=""/>
      </a:majorFont>
      <a:minorFont>
        <a:latin typeface="Equinor"/>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or Internal presentations and PDF Export.potx" id="{1AE95541-1898-4D9C-99A2-4E58D8E6BE67}" vid="{1380613B-DC04-462F-8937-561EE79565F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haredContentType xmlns="Microsoft.SharePoint.Taxonomy.ContentTypeSync" SourceId="02f74cf1-ae9f-400d-bc52-3bcd3a9e177f" ContentTypeId="0x0101" PreviousValue="false"/>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37E78BD1046A94AB3A0B134169EF74D" ma:contentTypeVersion="14" ma:contentTypeDescription="Create a new document." ma:contentTypeScope="" ma:versionID="b2d222e4b6b6a3856db45e34c531de52">
  <xsd:schema xmlns:xsd="http://www.w3.org/2001/XMLSchema" xmlns:xs="http://www.w3.org/2001/XMLSchema" xmlns:p="http://schemas.microsoft.com/office/2006/metadata/properties" xmlns:ns2="f47b564c-fc77-4c84-b583-5ef705f96e5a" xmlns:ns3="f3a268a8-f3e4-4641-86aa-b6fbdf414def" targetNamespace="http://schemas.microsoft.com/office/2006/metadata/properties" ma:root="true" ma:fieldsID="1a8257651ffce80031dc5ea1fa8be2b0" ns2:_="" ns3:_="">
    <xsd:import namespace="f47b564c-fc77-4c84-b583-5ef705f96e5a"/>
    <xsd:import namespace="f3a268a8-f3e4-4641-86aa-b6fbdf414def"/>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47b564c-fc77-4c84-b583-5ef705f96e5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3a268a8-f3e4-4641-86aa-b6fbdf414def"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AB6299B-58B9-41FA-B715-E1E4ABB6006D}">
  <ds:schemaRefs>
    <ds:schemaRef ds:uri="Microsoft.SharePoint.Taxonomy.ContentTypeSync"/>
  </ds:schemaRefs>
</ds:datastoreItem>
</file>

<file path=customXml/itemProps2.xml><?xml version="1.0" encoding="utf-8"?>
<ds:datastoreItem xmlns:ds="http://schemas.openxmlformats.org/officeDocument/2006/customXml" ds:itemID="{92761B55-FF45-4258-BD8B-ACF22374ACB8}">
  <ds:schemaRefs>
    <ds:schemaRef ds:uri="f3a268a8-f3e4-4641-86aa-b6fbdf414def"/>
    <ds:schemaRef ds:uri="f47b564c-fc77-4c84-b583-5ef705f96e5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C865E134-2C27-4B03-A2DC-9C8AB7E2913B}">
  <ds:schemaRefs>
    <ds:schemaRef ds:uri="f3a268a8-f3e4-4641-86aa-b6fbdf414def"/>
    <ds:schemaRef ds:uri="f47b564c-fc77-4c84-b583-5ef705f96e5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4.xml><?xml version="1.0" encoding="utf-8"?>
<ds:datastoreItem xmlns:ds="http://schemas.openxmlformats.org/officeDocument/2006/customXml" ds:itemID="{ED98316A-299D-4E12-8531-C22E4F48B59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333</TotalTime>
  <Words>1122</Words>
  <Application>Microsoft Office PowerPoint</Application>
  <PresentationFormat>Widescreen</PresentationFormat>
  <Paragraphs>134</Paragraphs>
  <Slides>8</Slides>
  <Notes>2</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8</vt:i4>
      </vt:variant>
    </vt:vector>
  </HeadingPairs>
  <TitlesOfParts>
    <vt:vector size="15" baseType="lpstr">
      <vt:lpstr>Calibri</vt:lpstr>
      <vt:lpstr>Equinor Light</vt:lpstr>
      <vt:lpstr>Equinor</vt:lpstr>
      <vt:lpstr>Equinor Medium</vt:lpstr>
      <vt:lpstr>Arial</vt:lpstr>
      <vt:lpstr>Office-tema</vt:lpstr>
      <vt:lpstr>Custom Design</vt:lpstr>
      <vt:lpstr>IMF Asset Model Specification Editor</vt:lpstr>
      <vt:lpstr>Purpose</vt:lpstr>
      <vt:lpstr>Overview of the Information Modelling Framework</vt:lpstr>
      <vt:lpstr>The model Specification is based on ISO/IEC 81346 </vt:lpstr>
      <vt:lpstr>Editor – two work surfaces, one data set</vt:lpstr>
      <vt:lpstr>Specification object parameters</vt:lpstr>
      <vt:lpstr>Data resulting from creating a basic model specification</vt:lpstr>
      <vt:lpstr>Step-wise approach -to prototype editor functionality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IMF Asset Model Specification Editor</dc:title>
  <dc:creator>Erlend Fjøsna</dc:creator>
  <cp:lastModifiedBy>Erlend Fjøsna</cp:lastModifiedBy>
  <cp:revision>9</cp:revision>
  <dcterms:created xsi:type="dcterms:W3CDTF">2021-01-11T11:22:10Z</dcterms:created>
  <dcterms:modified xsi:type="dcterms:W3CDTF">2021-02-01T14:19:42Z</dcterms:modified>
</cp:coreProperties>
</file>

<file path=docProps/thumbnail.jpeg>
</file>